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65" r:id="rId3"/>
    <p:sldMasterId id="2147483672" r:id="rId4"/>
  </p:sldMasterIdLst>
  <p:notesMasterIdLst>
    <p:notesMasterId r:id="rId14"/>
  </p:notesMasterIdLst>
  <p:sldIdLst>
    <p:sldId id="2147471978" r:id="rId5"/>
    <p:sldId id="2147471981" r:id="rId6"/>
    <p:sldId id="2147471983" r:id="rId7"/>
    <p:sldId id="2147471982" r:id="rId8"/>
    <p:sldId id="2146847120" r:id="rId9"/>
    <p:sldId id="2147471985" r:id="rId10"/>
    <p:sldId id="2147471986" r:id="rId11"/>
    <p:sldId id="2147471987" r:id="rId12"/>
    <p:sldId id="28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1"/>
  </p:normalViewPr>
  <p:slideViewPr>
    <p:cSldViewPr snapToGrid="0">
      <p:cViewPr varScale="1">
        <p:scale>
          <a:sx n="73" d="100"/>
          <a:sy n="73" d="100"/>
        </p:scale>
        <p:origin x="3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shakirova\Downloads\&#1089;&#1090;&#1072;&#1090;&#1072;%20&#1079;&#1072;%20&#1087;&#1077;&#1088;&#1074;&#1099;&#1077;%20&#1089;&#1091;&#1090;&#1082;&#1080;%20cyberbones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 </a:t>
            </a:r>
            <a:r>
              <a:rPr lang="ru-RU" sz="1400" b="0" i="0" u="none" strike="noStrike" baseline="0" dirty="0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Активность по новым задания </a:t>
            </a:r>
            <a:r>
              <a:rPr lang="en-US" sz="1400" b="0" i="0" u="none" strike="noStrike" baseline="0" dirty="0" err="1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Cyberbones</a:t>
            </a:r>
            <a:r>
              <a:rPr lang="en-US" sz="1400" b="0" i="0" u="none" strike="noStrike" baseline="0" dirty="0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0" i="0" u="none" strike="noStrike" baseline="0" dirty="0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sz="1400" b="0" i="0" u="none" strike="noStrike" baseline="0" dirty="0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APT</a:t>
            </a:r>
            <a:r>
              <a:rPr lang="ru-RU" sz="1400" b="0" i="0" u="none" strike="noStrike" baseline="0" dirty="0">
                <a:solidFill>
                  <a:srgbClr val="000000">
                    <a:lumMod val="65000"/>
                    <a:lumOff val="35000"/>
                  </a:srgbClr>
                </a:solidFill>
                <a:effectLst/>
                <a:latin typeface="TT Positive"/>
                <a:ea typeface="Calibri" panose="020F0502020204030204" pitchFamily="34" charset="0"/>
                <a:cs typeface="Calibri" panose="020F0502020204030204" pitchFamily="34" charset="0"/>
              </a:rPr>
              <a:t>-атаке (кол-во пользователей)</a:t>
            </a:r>
            <a:endParaRPr lang="ru-RU" dirty="0">
              <a:effectLst/>
              <a:latin typeface="+mn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Лист1!$A$1:$A$7</c:f>
              <c:strCache>
                <c:ptCount val="6"/>
                <c:pt idx="0">
                  <c:v>Попытались расследовать атаку с кибербитвы </c:v>
                </c:pt>
                <c:pt idx="1">
                  <c:v>Расследовали атаку с кибербитвы на 100%</c:v>
                </c:pt>
                <c:pt idx="2">
                  <c:v>Попытались решить любое из 4 новых ПЗ </c:v>
                </c:pt>
                <c:pt idx="3">
                  <c:v>Решили  все 4 новых ПЗ</c:v>
                </c:pt>
                <c:pt idx="4">
                  <c:v>Попытались расследовать APT-атаку  </c:v>
                </c:pt>
                <c:pt idx="5">
                  <c:v>Расследовали APT-атаку на 100%</c:v>
                </c:pt>
              </c:strCache>
            </c:strRef>
          </c:cat>
          <c:val>
            <c:numRef>
              <c:f>Лист1!$B$1:$B$7</c:f>
              <c:numCache>
                <c:formatCode>General</c:formatCode>
                <c:ptCount val="7"/>
                <c:pt idx="0">
                  <c:v>70</c:v>
                </c:pt>
                <c:pt idx="1">
                  <c:v>41</c:v>
                </c:pt>
                <c:pt idx="2">
                  <c:v>139</c:v>
                </c:pt>
                <c:pt idx="3">
                  <c:v>68</c:v>
                </c:pt>
                <c:pt idx="4">
                  <c:v>125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30-4248-AEFD-5007FDB429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"/>
        <c:axId val="1945552288"/>
        <c:axId val="39812400"/>
      </c:barChart>
      <c:catAx>
        <c:axId val="194555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812400"/>
        <c:crosses val="autoZero"/>
        <c:auto val="1"/>
        <c:lblAlgn val="ctr"/>
        <c:lblOffset val="100"/>
        <c:noMultiLvlLbl val="0"/>
      </c:catAx>
      <c:valAx>
        <c:axId val="398124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4555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DDDD2-2FCA-46E5-AAB7-ED418A832C97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EFF14-DCCD-4792-9BB3-0FD0EC1501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55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FF14-DCCD-4792-9BB3-0FD0EC15012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37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_с подзаголовком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720CBA78-C195-43CA-ABF7-EFE8F3B916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4320" y="300299"/>
            <a:ext cx="4678362" cy="400050"/>
          </a:xfrm>
        </p:spPr>
        <p:txBody>
          <a:bodyPr lIns="0" tIns="0" rIns="0" bIns="0"/>
          <a:lstStyle>
            <a:lvl1pPr marL="0" indent="0">
              <a:buNone/>
              <a:defRPr b="0">
                <a:latin typeface="+mj-lt"/>
              </a:defRPr>
            </a:lvl1pPr>
          </a:lstStyle>
          <a:p>
            <a:r>
              <a:rPr lang="ru-RU" sz="2000" spc="-50" baseline="0" dirty="0"/>
              <a:t>Имя спикера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EC982E02-9C55-4245-9A15-4A739388F3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704757"/>
            <a:ext cx="3989387" cy="60801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" name="Текст 46">
            <a:extLst>
              <a:ext uri="{FF2B5EF4-FFF2-40B4-BE49-F238E27FC236}">
                <a16:creationId xmlns:a16="http://schemas.microsoft.com/office/drawing/2014/main" id="{8CE4422D-395C-4FBE-AB3E-A2E052B655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960" y="5634169"/>
            <a:ext cx="3366452" cy="381540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6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3pPr>
              <a:defRPr/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Подзаголовок, раскрывающий название темы</a:t>
            </a:r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CC85261D-69DE-D8E0-C0D9-B85B76A869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236" y="3985294"/>
            <a:ext cx="10515600" cy="1570657"/>
          </a:xfr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5000"/>
              </a:lnSpc>
              <a:defRPr lang="ru-RU" sz="6900" kern="1200" spc="-3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65000"/>
              </a:lnSpc>
              <a:spcBef>
                <a:spcPct val="0"/>
              </a:spcBef>
              <a:buNone/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0207456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_с подзаголовком4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720CBA78-C195-43CA-ABF7-EFE8F3B916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4320" y="300299"/>
            <a:ext cx="4678362" cy="400050"/>
          </a:xfrm>
        </p:spPr>
        <p:txBody>
          <a:bodyPr lIns="0" tIns="0" rIns="0" bIns="0"/>
          <a:lstStyle>
            <a:lvl1pPr marL="0" indent="0">
              <a:buNone/>
              <a:defRPr b="0">
                <a:latin typeface="+mj-lt"/>
              </a:defRPr>
            </a:lvl1pPr>
          </a:lstStyle>
          <a:p>
            <a:r>
              <a:rPr lang="ru-RU" sz="2000" spc="-50" baseline="0" dirty="0"/>
              <a:t>Имя спикера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EC982E02-9C55-4245-9A15-4A739388F3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704757"/>
            <a:ext cx="3989387" cy="60801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" name="Текст 46">
            <a:extLst>
              <a:ext uri="{FF2B5EF4-FFF2-40B4-BE49-F238E27FC236}">
                <a16:creationId xmlns:a16="http://schemas.microsoft.com/office/drawing/2014/main" id="{8CE4422D-395C-4FBE-AB3E-A2E052B655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960" y="5634169"/>
            <a:ext cx="3366452" cy="381540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600" b="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3pPr>
              <a:defRPr/>
            </a:lvl3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Подзаголовок, раскрывающий название темы</a:t>
            </a:r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CC85261D-69DE-D8E0-C0D9-B85B76A869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236" y="3985294"/>
            <a:ext cx="10515600" cy="1570657"/>
          </a:xfr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5000"/>
              </a:lnSpc>
              <a:defRPr lang="ru-RU" sz="6900" kern="1200" spc="-3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65000"/>
              </a:lnSpc>
              <a:spcBef>
                <a:spcPct val="0"/>
              </a:spcBef>
              <a:buNone/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240321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криншоты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6346110F-ABAC-692A-CAEE-68C2C5B12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902" y="617707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107A0A-F9C1-4377-A3D6-5C87222836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1658" y="83912"/>
            <a:ext cx="1843259" cy="8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57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3">
            <a:extLst>
              <a:ext uri="{FF2B5EF4-FFF2-40B4-BE49-F238E27FC236}">
                <a16:creationId xmlns:a16="http://schemas.microsoft.com/office/drawing/2014/main" id="{CDD81172-7864-4112-86CB-279823D3E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  <p:sp>
        <p:nvSpPr>
          <p:cNvPr id="23" name="Текст 48">
            <a:extLst>
              <a:ext uri="{FF2B5EF4-FFF2-40B4-BE49-F238E27FC236}">
                <a16:creationId xmlns:a16="http://schemas.microsoft.com/office/drawing/2014/main" id="{ABA63BB5-FEF1-161C-051A-1054251456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92901" y="2167905"/>
            <a:ext cx="1612728" cy="221599"/>
          </a:xfrm>
        </p:spPr>
        <p:txBody>
          <a:bodyPr lIns="0" tIns="0" rIns="0" bIns="0">
            <a:spAutoFit/>
          </a:bodyPr>
          <a:lstStyle>
            <a:lvl1pPr algn="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Текст 46">
            <a:extLst>
              <a:ext uri="{FF2B5EF4-FFF2-40B4-BE49-F238E27FC236}">
                <a16:creationId xmlns:a16="http://schemas.microsoft.com/office/drawing/2014/main" id="{44236DD8-947D-FEB4-44D1-93BFB8D8A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92901" y="2529931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5" name="Текст 48">
            <a:extLst>
              <a:ext uri="{FF2B5EF4-FFF2-40B4-BE49-F238E27FC236}">
                <a16:creationId xmlns:a16="http://schemas.microsoft.com/office/drawing/2014/main" id="{FE4EC1D1-FFF4-80B2-8E73-B79A146F42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2901" y="3222265"/>
            <a:ext cx="1612728" cy="221599"/>
          </a:xfrm>
        </p:spPr>
        <p:txBody>
          <a:bodyPr lIns="0" tIns="0" rIns="0" bIns="0">
            <a:spAutoFit/>
          </a:bodyPr>
          <a:lstStyle>
            <a:lvl1pPr algn="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6" name="Текст 46">
            <a:extLst>
              <a:ext uri="{FF2B5EF4-FFF2-40B4-BE49-F238E27FC236}">
                <a16:creationId xmlns:a16="http://schemas.microsoft.com/office/drawing/2014/main" id="{B41493EB-E814-FBCA-38C2-105BA365EE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92901" y="3584291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7" name="Текст 48">
            <a:extLst>
              <a:ext uri="{FF2B5EF4-FFF2-40B4-BE49-F238E27FC236}">
                <a16:creationId xmlns:a16="http://schemas.microsoft.com/office/drawing/2014/main" id="{106EB7F7-BB2F-E8FC-E4AD-7AF39151635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92901" y="4329431"/>
            <a:ext cx="1612728" cy="221599"/>
          </a:xfrm>
        </p:spPr>
        <p:txBody>
          <a:bodyPr lIns="0" tIns="0" rIns="0" bIns="0">
            <a:spAutoFit/>
          </a:bodyPr>
          <a:lstStyle>
            <a:lvl1pPr algn="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8" name="Текст 46">
            <a:extLst>
              <a:ext uri="{FF2B5EF4-FFF2-40B4-BE49-F238E27FC236}">
                <a16:creationId xmlns:a16="http://schemas.microsoft.com/office/drawing/2014/main" id="{D96AE328-A55A-61DD-D6CE-9006F4D25A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92901" y="4691457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9" name="Текст 48">
            <a:extLst>
              <a:ext uri="{FF2B5EF4-FFF2-40B4-BE49-F238E27FC236}">
                <a16:creationId xmlns:a16="http://schemas.microsoft.com/office/drawing/2014/main" id="{984952B7-156A-7A82-1AD3-22F662085BB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92901" y="5337177"/>
            <a:ext cx="1612728" cy="221599"/>
          </a:xfrm>
        </p:spPr>
        <p:txBody>
          <a:bodyPr lIns="0" tIns="0" rIns="0" bIns="0">
            <a:spAutoFit/>
          </a:bodyPr>
          <a:lstStyle>
            <a:lvl1pPr algn="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0" name="Текст 46">
            <a:extLst>
              <a:ext uri="{FF2B5EF4-FFF2-40B4-BE49-F238E27FC236}">
                <a16:creationId xmlns:a16="http://schemas.microsoft.com/office/drawing/2014/main" id="{2F923B37-A3CC-D315-2C24-877348AAD6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2901" y="5699203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31" name="Текст 48">
            <a:extLst>
              <a:ext uri="{FF2B5EF4-FFF2-40B4-BE49-F238E27FC236}">
                <a16:creationId xmlns:a16="http://schemas.microsoft.com/office/drawing/2014/main" id="{FC3F247F-30F8-F9E6-8088-997F84B96A0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544923" y="2564885"/>
            <a:ext cx="1612728" cy="221599"/>
          </a:xfrm>
        </p:spPr>
        <p:txBody>
          <a:bodyPr lIns="0" tIns="0" rIns="0" bIns="0">
            <a:sp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Текст 46">
            <a:extLst>
              <a:ext uri="{FF2B5EF4-FFF2-40B4-BE49-F238E27FC236}">
                <a16:creationId xmlns:a16="http://schemas.microsoft.com/office/drawing/2014/main" id="{DDA3941C-8DA9-2FB5-46A8-2C5D29F1F7F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544923" y="2926911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33" name="Текст 48">
            <a:extLst>
              <a:ext uri="{FF2B5EF4-FFF2-40B4-BE49-F238E27FC236}">
                <a16:creationId xmlns:a16="http://schemas.microsoft.com/office/drawing/2014/main" id="{798BD38A-3439-8FE0-870D-1522B651649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544923" y="4329431"/>
            <a:ext cx="1612728" cy="221599"/>
          </a:xfrm>
        </p:spPr>
        <p:txBody>
          <a:bodyPr lIns="0" tIns="0" rIns="0" bIns="0">
            <a:sp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Текст 46">
            <a:extLst>
              <a:ext uri="{FF2B5EF4-FFF2-40B4-BE49-F238E27FC236}">
                <a16:creationId xmlns:a16="http://schemas.microsoft.com/office/drawing/2014/main" id="{7DCA39B5-DB61-7B82-D5D1-D48526F3AB0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544923" y="4691457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71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46">
            <a:extLst>
              <a:ext uri="{FF2B5EF4-FFF2-40B4-BE49-F238E27FC236}">
                <a16:creationId xmlns:a16="http://schemas.microsoft.com/office/drawing/2014/main" id="{44236DD8-947D-FEB4-44D1-93BFB8D8A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83225" y="4005265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" name="Текст 46">
            <a:extLst>
              <a:ext uri="{FF2B5EF4-FFF2-40B4-BE49-F238E27FC236}">
                <a16:creationId xmlns:a16="http://schemas.microsoft.com/office/drawing/2014/main" id="{AE3BA11C-3744-6E89-6BC8-BFE8AD8A2B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83225" y="4311712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3" name="Текст 46">
            <a:extLst>
              <a:ext uri="{FF2B5EF4-FFF2-40B4-BE49-F238E27FC236}">
                <a16:creationId xmlns:a16="http://schemas.microsoft.com/office/drawing/2014/main" id="{0E45AFDC-CE1C-BBBC-E497-9309B0CCD9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83225" y="4618160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7" name="Текст 46">
            <a:extLst>
              <a:ext uri="{FF2B5EF4-FFF2-40B4-BE49-F238E27FC236}">
                <a16:creationId xmlns:a16="http://schemas.microsoft.com/office/drawing/2014/main" id="{05E545CC-DD34-5936-E883-0EE1ECEEA77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136360" y="4005265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8" name="Текст 46">
            <a:extLst>
              <a:ext uri="{FF2B5EF4-FFF2-40B4-BE49-F238E27FC236}">
                <a16:creationId xmlns:a16="http://schemas.microsoft.com/office/drawing/2014/main" id="{A07401E6-0360-E28C-8BE0-51276F6E96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136360" y="4311712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9" name="Текст 46">
            <a:extLst>
              <a:ext uri="{FF2B5EF4-FFF2-40B4-BE49-F238E27FC236}">
                <a16:creationId xmlns:a16="http://schemas.microsoft.com/office/drawing/2014/main" id="{C257F950-C968-1594-60C0-849BABEFE6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136360" y="4618160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14932434-A630-A1B9-F97E-187B3794E7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343401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48">
            <a:extLst>
              <a:ext uri="{FF2B5EF4-FFF2-40B4-BE49-F238E27FC236}">
                <a16:creationId xmlns:a16="http://schemas.microsoft.com/office/drawing/2014/main" id="{ABA63BB5-FEF1-161C-051A-1054251456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3041" y="2049279"/>
            <a:ext cx="990511" cy="387798"/>
          </a:xfrm>
        </p:spPr>
        <p:txBody>
          <a:bodyPr wrap="square" lIns="0" tIns="0" rIns="0" bIns="0">
            <a:spAutoFit/>
          </a:bodyPr>
          <a:lstStyle>
            <a:lvl1pPr algn="r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24" name="Текст 46">
            <a:extLst>
              <a:ext uri="{FF2B5EF4-FFF2-40B4-BE49-F238E27FC236}">
                <a16:creationId xmlns:a16="http://schemas.microsoft.com/office/drawing/2014/main" id="{44236DD8-947D-FEB4-44D1-93BFB8D8A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92901" y="2470618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" name="Текст 48">
            <a:extLst>
              <a:ext uri="{FF2B5EF4-FFF2-40B4-BE49-F238E27FC236}">
                <a16:creationId xmlns:a16="http://schemas.microsoft.com/office/drawing/2014/main" id="{0F4196C0-4F06-F40F-74E2-3B10A84D1B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76295" y="2158122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3" name="Текст 48">
            <a:extLst>
              <a:ext uri="{FF2B5EF4-FFF2-40B4-BE49-F238E27FC236}">
                <a16:creationId xmlns:a16="http://schemas.microsoft.com/office/drawing/2014/main" id="{ACE8C467-5BFD-A3B9-3699-17664924C1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63041" y="3041202"/>
            <a:ext cx="990511" cy="387798"/>
          </a:xfrm>
        </p:spPr>
        <p:txBody>
          <a:bodyPr wrap="square" lIns="0" tIns="0" rIns="0" bIns="0">
            <a:spAutoFit/>
          </a:bodyPr>
          <a:lstStyle>
            <a:lvl1pPr algn="r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4" name="Текст 46">
            <a:extLst>
              <a:ext uri="{FF2B5EF4-FFF2-40B4-BE49-F238E27FC236}">
                <a16:creationId xmlns:a16="http://schemas.microsoft.com/office/drawing/2014/main" id="{26869089-6901-89CB-2801-8D314F9A2F3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92901" y="3462541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5" name="Текст 48">
            <a:extLst>
              <a:ext uri="{FF2B5EF4-FFF2-40B4-BE49-F238E27FC236}">
                <a16:creationId xmlns:a16="http://schemas.microsoft.com/office/drawing/2014/main" id="{894A2446-950B-D459-EA88-98B48F2054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76295" y="3150045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6" name="Текст 48">
            <a:extLst>
              <a:ext uri="{FF2B5EF4-FFF2-40B4-BE49-F238E27FC236}">
                <a16:creationId xmlns:a16="http://schemas.microsoft.com/office/drawing/2014/main" id="{E474A8FA-E231-5996-A5F8-D261B54F1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3041" y="3950660"/>
            <a:ext cx="990511" cy="387798"/>
          </a:xfrm>
        </p:spPr>
        <p:txBody>
          <a:bodyPr wrap="square" lIns="0" tIns="0" rIns="0" bIns="0">
            <a:spAutoFit/>
          </a:bodyPr>
          <a:lstStyle>
            <a:lvl1pPr algn="r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7" name="Текст 46">
            <a:extLst>
              <a:ext uri="{FF2B5EF4-FFF2-40B4-BE49-F238E27FC236}">
                <a16:creationId xmlns:a16="http://schemas.microsoft.com/office/drawing/2014/main" id="{286B45D8-8B6E-CA01-CD23-E7588BC5AFE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2901" y="4371999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8" name="Текст 48">
            <a:extLst>
              <a:ext uri="{FF2B5EF4-FFF2-40B4-BE49-F238E27FC236}">
                <a16:creationId xmlns:a16="http://schemas.microsoft.com/office/drawing/2014/main" id="{93C11F8C-D4F9-1216-0E10-57609EC0A4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76295" y="4059501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9" name="Текст 48">
            <a:extLst>
              <a:ext uri="{FF2B5EF4-FFF2-40B4-BE49-F238E27FC236}">
                <a16:creationId xmlns:a16="http://schemas.microsoft.com/office/drawing/2014/main" id="{BB2BED4F-4D26-554C-0537-7EDEF6C1FD4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63041" y="4870003"/>
            <a:ext cx="990511" cy="387798"/>
          </a:xfrm>
        </p:spPr>
        <p:txBody>
          <a:bodyPr wrap="square" lIns="0" tIns="0" rIns="0" bIns="0">
            <a:spAutoFit/>
          </a:bodyPr>
          <a:lstStyle>
            <a:lvl1pPr algn="r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10" name="Текст 46">
            <a:extLst>
              <a:ext uri="{FF2B5EF4-FFF2-40B4-BE49-F238E27FC236}">
                <a16:creationId xmlns:a16="http://schemas.microsoft.com/office/drawing/2014/main" id="{031E55D1-3911-2978-1392-A5A4DB71D8A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92901" y="5291342"/>
            <a:ext cx="1612728" cy="193899"/>
          </a:xfrm>
        </p:spPr>
        <p:txBody>
          <a:bodyPr lIns="0" tIns="0" rIns="0" bIns="0">
            <a:spAutoFit/>
          </a:bodyPr>
          <a:lstStyle>
            <a:lvl1pPr algn="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11" name="Текст 48">
            <a:extLst>
              <a:ext uri="{FF2B5EF4-FFF2-40B4-BE49-F238E27FC236}">
                <a16:creationId xmlns:a16="http://schemas.microsoft.com/office/drawing/2014/main" id="{25D00420-8AA0-9A42-7DBA-8F53EC9C7E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76295" y="4978846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12" name="Текст 48">
            <a:extLst>
              <a:ext uri="{FF2B5EF4-FFF2-40B4-BE49-F238E27FC236}">
                <a16:creationId xmlns:a16="http://schemas.microsoft.com/office/drawing/2014/main" id="{625BA277-6D22-9B3E-E697-4F6318F554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10906" y="2741612"/>
            <a:ext cx="252079" cy="387798"/>
          </a:xfrm>
        </p:spPr>
        <p:txBody>
          <a:bodyPr wrap="square" lIns="0" tIns="0" rIns="0" bIns="0">
            <a:spAutoFit/>
          </a:bodyPr>
          <a:lstStyle>
            <a:lvl1pPr algn="l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13" name="Текст 46">
            <a:extLst>
              <a:ext uri="{FF2B5EF4-FFF2-40B4-BE49-F238E27FC236}">
                <a16:creationId xmlns:a16="http://schemas.microsoft.com/office/drawing/2014/main" id="{2109C6EE-D0C4-D087-BDFA-CC263B7DB3C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96641" y="3162951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14" name="Текст 48">
            <a:extLst>
              <a:ext uri="{FF2B5EF4-FFF2-40B4-BE49-F238E27FC236}">
                <a16:creationId xmlns:a16="http://schemas.microsoft.com/office/drawing/2014/main" id="{E56F6C29-80B8-EC2B-C575-54901D5184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8157" y="2850455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16" name="Текст 48">
            <a:extLst>
              <a:ext uri="{FF2B5EF4-FFF2-40B4-BE49-F238E27FC236}">
                <a16:creationId xmlns:a16="http://schemas.microsoft.com/office/drawing/2014/main" id="{92131D20-E460-F7AA-9B02-8FA2FB57966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10906" y="3733535"/>
            <a:ext cx="252079" cy="387798"/>
          </a:xfrm>
        </p:spPr>
        <p:txBody>
          <a:bodyPr wrap="square" lIns="0" tIns="0" rIns="0" bIns="0">
            <a:spAutoFit/>
          </a:bodyPr>
          <a:lstStyle>
            <a:lvl1pPr algn="l">
              <a:defRPr sz="2800"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17" name="Текст 46">
            <a:extLst>
              <a:ext uri="{FF2B5EF4-FFF2-40B4-BE49-F238E27FC236}">
                <a16:creationId xmlns:a16="http://schemas.microsoft.com/office/drawing/2014/main" id="{1C670F04-CD2B-E5CE-C454-61A617B4F38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396641" y="4154874"/>
            <a:ext cx="1612728" cy="193899"/>
          </a:xfrm>
        </p:spPr>
        <p:txBody>
          <a:bodyPr lIns="0" tIns="0" rIns="0" bIns="0">
            <a:sp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18" name="Текст 48">
            <a:extLst>
              <a:ext uri="{FF2B5EF4-FFF2-40B4-BE49-F238E27FC236}">
                <a16:creationId xmlns:a16="http://schemas.microsoft.com/office/drawing/2014/main" id="{08B2FE22-E8F7-282E-91EE-3197CB4B432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48157" y="3842378"/>
            <a:ext cx="242192" cy="249299"/>
          </a:xfrm>
        </p:spPr>
        <p:txBody>
          <a:bodyPr wrap="square" lIns="0" tIns="0" rIns="0" bIns="0">
            <a:spAutoFit/>
          </a:bodyPr>
          <a:lstStyle>
            <a:lvl1pPr algn="l"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%</a:t>
            </a:r>
            <a:endParaRPr lang="ru-RU" dirty="0"/>
          </a:p>
        </p:txBody>
      </p:sp>
      <p:sp>
        <p:nvSpPr>
          <p:cNvPr id="19" name="Заголовок 13">
            <a:extLst>
              <a:ext uri="{FF2B5EF4-FFF2-40B4-BE49-F238E27FC236}">
                <a16:creationId xmlns:a16="http://schemas.microsoft.com/office/drawing/2014/main" id="{75316704-4185-7583-FAD7-66862BE261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101650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46">
            <a:extLst>
              <a:ext uri="{FF2B5EF4-FFF2-40B4-BE49-F238E27FC236}">
                <a16:creationId xmlns:a16="http://schemas.microsoft.com/office/drawing/2014/main" id="{BEFD1026-B934-4D80-9A10-61C5063C3E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5650" y="1280008"/>
            <a:ext cx="5240351" cy="221599"/>
          </a:xfrm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T Positive Ext" panose="020B0003020000020203" pitchFamily="34" charset="0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53A20E93-6873-40F2-7C92-814B7E8A1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3353034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46">
            <a:extLst>
              <a:ext uri="{FF2B5EF4-FFF2-40B4-BE49-F238E27FC236}">
                <a16:creationId xmlns:a16="http://schemas.microsoft.com/office/drawing/2014/main" id="{BEFD1026-B934-4D80-9A10-61C5063C3E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5650" y="1280008"/>
            <a:ext cx="5240351" cy="221599"/>
          </a:xfrm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T Positive Ext" panose="020B0003020000020203" pitchFamily="34" charset="0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ED1BE137-A562-297C-F21B-2254A4A72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243409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ы схемы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46">
            <a:extLst>
              <a:ext uri="{FF2B5EF4-FFF2-40B4-BE49-F238E27FC236}">
                <a16:creationId xmlns:a16="http://schemas.microsoft.com/office/drawing/2014/main" id="{BEFD1026-B934-4D80-9A10-61C5063C3E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5650" y="1280008"/>
            <a:ext cx="5240351" cy="221599"/>
          </a:xfrm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T Positive Ext" panose="020B0003020000020203" pitchFamily="34" charset="0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" name="Заголовок 13">
            <a:extLst>
              <a:ext uri="{FF2B5EF4-FFF2-40B4-BE49-F238E27FC236}">
                <a16:creationId xmlns:a16="http://schemas.microsoft.com/office/drawing/2014/main" id="{FFD35ABF-466A-3527-C33B-2B0016D60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13" y="617935"/>
            <a:ext cx="10515600" cy="56271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/>
            </a:lvl1pPr>
          </a:lstStyle>
          <a:p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274454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алерея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Рисунок 3">
            <a:extLst>
              <a:ext uri="{FF2B5EF4-FFF2-40B4-BE49-F238E27FC236}">
                <a16:creationId xmlns:a16="http://schemas.microsoft.com/office/drawing/2014/main" id="{46266D02-375E-434A-B32E-FA3BE95BEDD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6106" y="2386469"/>
            <a:ext cx="2771377" cy="161879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655" name="Заголовок 13">
            <a:extLst>
              <a:ext uri="{FF2B5EF4-FFF2-40B4-BE49-F238E27FC236}">
                <a16:creationId xmlns:a16="http://schemas.microsoft.com/office/drawing/2014/main" id="{91D9E8A2-C84A-40FD-ABF1-253019336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439129"/>
            <a:ext cx="10515600" cy="576872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Заголовок 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F2D2865F-41BB-4EE2-B0D3-988140A7A25A}"/>
              </a:ext>
            </a:extLst>
          </p:cNvPr>
          <p:cNvSpPr/>
          <p:nvPr userDrawn="1"/>
        </p:nvSpPr>
        <p:spPr>
          <a:xfrm>
            <a:off x="864000" y="2386471"/>
            <a:ext cx="2795589" cy="3598403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Текст 48">
            <a:extLst>
              <a:ext uri="{FF2B5EF4-FFF2-40B4-BE49-F238E27FC236}">
                <a16:creationId xmlns:a16="http://schemas.microsoft.com/office/drawing/2014/main" id="{BA92B0D2-265D-4D31-97FE-8B274E1307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45525" y="4197968"/>
            <a:ext cx="1658310" cy="206737"/>
          </a:xfrm>
        </p:spPr>
        <p:txBody>
          <a:bodyPr lIns="0" tIns="0" rIns="0" bIns="0">
            <a:normAutofit/>
          </a:bodyPr>
          <a:lstStyle>
            <a:lvl1pPr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7" name="Текст 46">
            <a:extLst>
              <a:ext uri="{FF2B5EF4-FFF2-40B4-BE49-F238E27FC236}">
                <a16:creationId xmlns:a16="http://schemas.microsoft.com/office/drawing/2014/main" id="{F67F7E78-9357-4313-8814-11E70D3237B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45524" y="4551181"/>
            <a:ext cx="2410679" cy="1223994"/>
          </a:xfrm>
        </p:spPr>
        <p:txBody>
          <a:bodyPr lIns="0" tIns="0" rIns="0" bIns="0">
            <a:normAutofit/>
          </a:bodyPr>
          <a:lstStyle>
            <a:lvl1pPr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6" name="Рисунок 3">
            <a:extLst>
              <a:ext uri="{FF2B5EF4-FFF2-40B4-BE49-F238E27FC236}">
                <a16:creationId xmlns:a16="http://schemas.microsoft.com/office/drawing/2014/main" id="{193896E1-C0B8-41C3-82D3-3A8550CCD10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94804" y="2386469"/>
            <a:ext cx="2771377" cy="161879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2069B57C-ED61-4213-9347-C3C509C6D904}"/>
              </a:ext>
            </a:extLst>
          </p:cNvPr>
          <p:cNvSpPr/>
          <p:nvPr userDrawn="1"/>
        </p:nvSpPr>
        <p:spPr>
          <a:xfrm>
            <a:off x="4482698" y="2386471"/>
            <a:ext cx="2795589" cy="3598403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Текст 48">
            <a:extLst>
              <a:ext uri="{FF2B5EF4-FFF2-40B4-BE49-F238E27FC236}">
                <a16:creationId xmlns:a16="http://schemas.microsoft.com/office/drawing/2014/main" id="{1F99EFBB-BBA3-44AA-B3FB-782CCDB42A7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64223" y="4197968"/>
            <a:ext cx="1658310" cy="206737"/>
          </a:xfrm>
        </p:spPr>
        <p:txBody>
          <a:bodyPr lIns="0" tIns="0" rIns="0" bIns="0">
            <a:normAutofit/>
          </a:bodyPr>
          <a:lstStyle>
            <a:lvl1pPr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9" name="Текст 46">
            <a:extLst>
              <a:ext uri="{FF2B5EF4-FFF2-40B4-BE49-F238E27FC236}">
                <a16:creationId xmlns:a16="http://schemas.microsoft.com/office/drawing/2014/main" id="{C9051DC9-04CD-406C-9CBB-A71D35C545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64222" y="4551181"/>
            <a:ext cx="2410679" cy="1223994"/>
          </a:xfrm>
        </p:spPr>
        <p:txBody>
          <a:bodyPr lIns="0" tIns="0" rIns="0" bIns="0">
            <a:normAutofit/>
          </a:bodyPr>
          <a:lstStyle>
            <a:lvl1pPr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50" name="Рисунок 3">
            <a:extLst>
              <a:ext uri="{FF2B5EF4-FFF2-40B4-BE49-F238E27FC236}">
                <a16:creationId xmlns:a16="http://schemas.microsoft.com/office/drawing/2014/main" id="{DDD6F9BF-B573-45E1-B537-E237600344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213517" y="2386469"/>
            <a:ext cx="2771377" cy="161879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FCC14095-42A9-46FA-AEB2-AB1BEB4B71FE}"/>
              </a:ext>
            </a:extLst>
          </p:cNvPr>
          <p:cNvSpPr/>
          <p:nvPr userDrawn="1"/>
        </p:nvSpPr>
        <p:spPr>
          <a:xfrm>
            <a:off x="8201411" y="2386471"/>
            <a:ext cx="2795589" cy="3598403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Текст 48">
            <a:extLst>
              <a:ext uri="{FF2B5EF4-FFF2-40B4-BE49-F238E27FC236}">
                <a16:creationId xmlns:a16="http://schemas.microsoft.com/office/drawing/2014/main" id="{E003A3E6-C370-4DBF-B557-70545689C1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82936" y="4197968"/>
            <a:ext cx="1658310" cy="206737"/>
          </a:xfrm>
        </p:spPr>
        <p:txBody>
          <a:bodyPr lIns="0" tIns="0" rIns="0" bIns="0">
            <a:normAutofit/>
          </a:bodyPr>
          <a:lstStyle>
            <a:lvl1pPr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3" name="Текст 46">
            <a:extLst>
              <a:ext uri="{FF2B5EF4-FFF2-40B4-BE49-F238E27FC236}">
                <a16:creationId xmlns:a16="http://schemas.microsoft.com/office/drawing/2014/main" id="{2881ACC1-F1A5-4FBC-818E-E7CE097BE95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82935" y="4551181"/>
            <a:ext cx="2410679" cy="1223994"/>
          </a:xfrm>
        </p:spPr>
        <p:txBody>
          <a:bodyPr lIns="0" tIns="0" rIns="0" bIns="0">
            <a:normAutofit/>
          </a:bodyPr>
          <a:lstStyle>
            <a:lvl1pPr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07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галерея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Заголовок 13">
            <a:extLst>
              <a:ext uri="{FF2B5EF4-FFF2-40B4-BE49-F238E27FC236}">
                <a16:creationId xmlns:a16="http://schemas.microsoft.com/office/drawing/2014/main" id="{91D9E8A2-C84A-40FD-ABF1-253019336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439129"/>
            <a:ext cx="10515600" cy="576872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Заголовок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80A5419-377E-4375-9F7E-43F172C1418E}"/>
              </a:ext>
            </a:extLst>
          </p:cNvPr>
          <p:cNvSpPr/>
          <p:nvPr userDrawn="1"/>
        </p:nvSpPr>
        <p:spPr>
          <a:xfrm>
            <a:off x="4506910" y="1876425"/>
            <a:ext cx="2795589" cy="4108450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BAD1B55-5DCD-4049-BC41-B47B9E3D40CF}"/>
              </a:ext>
            </a:extLst>
          </p:cNvPr>
          <p:cNvSpPr/>
          <p:nvPr userDrawn="1"/>
        </p:nvSpPr>
        <p:spPr>
          <a:xfrm>
            <a:off x="8174040" y="1876425"/>
            <a:ext cx="2795589" cy="4108450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1F80472-0CAC-452B-AEB5-9496DA1CA325}"/>
              </a:ext>
            </a:extLst>
          </p:cNvPr>
          <p:cNvSpPr/>
          <p:nvPr userDrawn="1"/>
        </p:nvSpPr>
        <p:spPr>
          <a:xfrm>
            <a:off x="839788" y="1876425"/>
            <a:ext cx="2795589" cy="4108450"/>
          </a:xfrm>
          <a:prstGeom prst="roundRect">
            <a:avLst>
              <a:gd name="adj" fmla="val 6033"/>
            </a:avLst>
          </a:prstGeom>
          <a:solidFill>
            <a:srgbClr val="67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0" name="Рисунок 3">
            <a:extLst>
              <a:ext uri="{FF2B5EF4-FFF2-40B4-BE49-F238E27FC236}">
                <a16:creationId xmlns:a16="http://schemas.microsoft.com/office/drawing/2014/main" id="{DDD6F9BF-B573-45E1-B537-E237600344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74032" y="1876425"/>
            <a:ext cx="2771377" cy="2860167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8" name="Рисунок 3">
            <a:extLst>
              <a:ext uri="{FF2B5EF4-FFF2-40B4-BE49-F238E27FC236}">
                <a16:creationId xmlns:a16="http://schemas.microsoft.com/office/drawing/2014/main" id="{47076D68-1D90-4FB4-BDBD-F3E0D879CED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06910" y="1876425"/>
            <a:ext cx="2771377" cy="2860167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id="{51115A32-6FB1-41FE-8170-44C3FC7172C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9788" y="1876425"/>
            <a:ext cx="2771377" cy="2860167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20" name="Текст 48">
            <a:extLst>
              <a:ext uri="{FF2B5EF4-FFF2-40B4-BE49-F238E27FC236}">
                <a16:creationId xmlns:a16="http://schemas.microsoft.com/office/drawing/2014/main" id="{4FAF388A-9694-40C1-98D3-9F24684144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1218" y="5131621"/>
            <a:ext cx="1612728" cy="206737"/>
          </a:xfrm>
        </p:spPr>
        <p:txBody>
          <a:bodyPr lIns="0" tIns="0" rIns="0" bIns="0">
            <a:normAutofit/>
          </a:bodyPr>
          <a:lstStyle>
            <a:lvl1pPr algn="ct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Текст 46">
            <a:extLst>
              <a:ext uri="{FF2B5EF4-FFF2-40B4-BE49-F238E27FC236}">
                <a16:creationId xmlns:a16="http://schemas.microsoft.com/office/drawing/2014/main" id="{734DE440-55DF-42D0-95CD-2940B568F5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31218" y="5493647"/>
            <a:ext cx="1612728" cy="206738"/>
          </a:xfrm>
        </p:spPr>
        <p:txBody>
          <a:bodyPr lIns="0" tIns="0" rIns="0" bIns="0">
            <a:normAutofit/>
          </a:bodyPr>
          <a:lstStyle>
            <a:lvl1pPr algn="ct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3" name="Текст 48">
            <a:extLst>
              <a:ext uri="{FF2B5EF4-FFF2-40B4-BE49-F238E27FC236}">
                <a16:creationId xmlns:a16="http://schemas.microsoft.com/office/drawing/2014/main" id="{B8FF5DCE-79C5-4239-8B08-F8D6CD6C838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98340" y="5131621"/>
            <a:ext cx="1612728" cy="206737"/>
          </a:xfrm>
        </p:spPr>
        <p:txBody>
          <a:bodyPr lIns="0" tIns="0" rIns="0" bIns="0">
            <a:normAutofit/>
          </a:bodyPr>
          <a:lstStyle>
            <a:lvl1pPr algn="ct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Текст 46">
            <a:extLst>
              <a:ext uri="{FF2B5EF4-FFF2-40B4-BE49-F238E27FC236}">
                <a16:creationId xmlns:a16="http://schemas.microsoft.com/office/drawing/2014/main" id="{8545CFE2-D163-4EF4-B327-F3787B1A5F7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98340" y="5493647"/>
            <a:ext cx="1612728" cy="206738"/>
          </a:xfrm>
        </p:spPr>
        <p:txBody>
          <a:bodyPr lIns="0" tIns="0" rIns="0" bIns="0">
            <a:normAutofit/>
          </a:bodyPr>
          <a:lstStyle>
            <a:lvl1pPr algn="ct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25" name="Текст 48">
            <a:extLst>
              <a:ext uri="{FF2B5EF4-FFF2-40B4-BE49-F238E27FC236}">
                <a16:creationId xmlns:a16="http://schemas.microsoft.com/office/drawing/2014/main" id="{CE0E4C05-E8F4-4555-B624-435A1A41AA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65470" y="5131621"/>
            <a:ext cx="1612728" cy="206737"/>
          </a:xfrm>
        </p:spPr>
        <p:txBody>
          <a:bodyPr lIns="0" tIns="0" rIns="0" bIns="0">
            <a:normAutofit/>
          </a:bodyPr>
          <a:lstStyle>
            <a:lvl1pPr algn="ctr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6" name="Текст 46">
            <a:extLst>
              <a:ext uri="{FF2B5EF4-FFF2-40B4-BE49-F238E27FC236}">
                <a16:creationId xmlns:a16="http://schemas.microsoft.com/office/drawing/2014/main" id="{F75EC22D-7E5E-40F5-A25A-8F9E0C0EA99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65470" y="5493647"/>
            <a:ext cx="1612728" cy="206738"/>
          </a:xfrm>
        </p:spPr>
        <p:txBody>
          <a:bodyPr lIns="0" tIns="0" rIns="0" bIns="0">
            <a:normAutofit/>
          </a:bodyPr>
          <a:lstStyle>
            <a:lvl1pPr algn="ctr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799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 галерея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3">
            <a:extLst>
              <a:ext uri="{FF2B5EF4-FFF2-40B4-BE49-F238E27FC236}">
                <a16:creationId xmlns:a16="http://schemas.microsoft.com/office/drawing/2014/main" id="{51115A32-6FB1-41FE-8170-44C3FC7172C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9789" y="2073289"/>
            <a:ext cx="2162156" cy="266330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34" name="Рисунок 3">
            <a:extLst>
              <a:ext uri="{FF2B5EF4-FFF2-40B4-BE49-F238E27FC236}">
                <a16:creationId xmlns:a16="http://schemas.microsoft.com/office/drawing/2014/main" id="{89BD9ED9-EBCF-4C16-9833-4B3682518DF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444291" y="2073289"/>
            <a:ext cx="2162156" cy="266330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35" name="Рисунок 3">
            <a:extLst>
              <a:ext uri="{FF2B5EF4-FFF2-40B4-BE49-F238E27FC236}">
                <a16:creationId xmlns:a16="http://schemas.microsoft.com/office/drawing/2014/main" id="{0DB55607-4861-4AC2-A997-7420F5A912B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048793" y="2073289"/>
            <a:ext cx="2162156" cy="266330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36" name="Рисунок 3">
            <a:extLst>
              <a:ext uri="{FF2B5EF4-FFF2-40B4-BE49-F238E27FC236}">
                <a16:creationId xmlns:a16="http://schemas.microsoft.com/office/drawing/2014/main" id="{4A1FC28F-F9A1-4F64-A950-120C2B2500D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653295" y="2073289"/>
            <a:ext cx="2162156" cy="2663303"/>
          </a:xfrm>
          <a:prstGeom prst="roundRect">
            <a:avLst>
              <a:gd name="adj" fmla="val 6055"/>
            </a:avLst>
          </a:prstGeom>
          <a:solidFill>
            <a:schemeClr val="accent2">
              <a:alpha val="1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655" name="Заголовок 13">
            <a:extLst>
              <a:ext uri="{FF2B5EF4-FFF2-40B4-BE49-F238E27FC236}">
                <a16:creationId xmlns:a16="http://schemas.microsoft.com/office/drawing/2014/main" id="{91D9E8A2-C84A-40FD-ABF1-253019336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439129"/>
            <a:ext cx="10515600" cy="576872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Заголовок </a:t>
            </a:r>
          </a:p>
        </p:txBody>
      </p:sp>
      <p:sp>
        <p:nvSpPr>
          <p:cNvPr id="20" name="Текст 48">
            <a:extLst>
              <a:ext uri="{FF2B5EF4-FFF2-40B4-BE49-F238E27FC236}">
                <a16:creationId xmlns:a16="http://schemas.microsoft.com/office/drawing/2014/main" id="{4FAF388A-9694-40C1-98D3-9F24684144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9787" y="5113741"/>
            <a:ext cx="2162155" cy="224617"/>
          </a:xfrm>
        </p:spPr>
        <p:txBody>
          <a:bodyPr lIns="0" tIns="0" rIns="0" bIns="0">
            <a:norm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Текст 46">
            <a:extLst>
              <a:ext uri="{FF2B5EF4-FFF2-40B4-BE49-F238E27FC236}">
                <a16:creationId xmlns:a16="http://schemas.microsoft.com/office/drawing/2014/main" id="{734DE440-55DF-42D0-95CD-2940B568F5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9787" y="5475767"/>
            <a:ext cx="2162155" cy="224618"/>
          </a:xfrm>
        </p:spPr>
        <p:txBody>
          <a:bodyPr lIns="0" tIns="0" rIns="0" bIns="0">
            <a:norm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37" name="Текст 48">
            <a:extLst>
              <a:ext uri="{FF2B5EF4-FFF2-40B4-BE49-F238E27FC236}">
                <a16:creationId xmlns:a16="http://schemas.microsoft.com/office/drawing/2014/main" id="{8541A111-4DB4-448C-AB0C-20288434E9C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44292" y="5113741"/>
            <a:ext cx="2162155" cy="224617"/>
          </a:xfrm>
        </p:spPr>
        <p:txBody>
          <a:bodyPr lIns="0" tIns="0" rIns="0" bIns="0">
            <a:norm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8" name="Текст 46">
            <a:extLst>
              <a:ext uri="{FF2B5EF4-FFF2-40B4-BE49-F238E27FC236}">
                <a16:creationId xmlns:a16="http://schemas.microsoft.com/office/drawing/2014/main" id="{4D6DE852-660B-4739-9C60-E35452B9A1C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4292" y="5475767"/>
            <a:ext cx="2162155" cy="224618"/>
          </a:xfrm>
        </p:spPr>
        <p:txBody>
          <a:bodyPr lIns="0" tIns="0" rIns="0" bIns="0">
            <a:norm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39" name="Текст 48">
            <a:extLst>
              <a:ext uri="{FF2B5EF4-FFF2-40B4-BE49-F238E27FC236}">
                <a16:creationId xmlns:a16="http://schemas.microsoft.com/office/drawing/2014/main" id="{54F026B5-6655-44DB-AC64-881A37C4ADF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48797" y="5113741"/>
            <a:ext cx="2162155" cy="224617"/>
          </a:xfrm>
        </p:spPr>
        <p:txBody>
          <a:bodyPr lIns="0" tIns="0" rIns="0" bIns="0">
            <a:norm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0" name="Текст 46">
            <a:extLst>
              <a:ext uri="{FF2B5EF4-FFF2-40B4-BE49-F238E27FC236}">
                <a16:creationId xmlns:a16="http://schemas.microsoft.com/office/drawing/2014/main" id="{8139003C-3A04-4FFF-90C0-A0B757D1AFE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48797" y="5475767"/>
            <a:ext cx="2162155" cy="224618"/>
          </a:xfrm>
        </p:spPr>
        <p:txBody>
          <a:bodyPr lIns="0" tIns="0" rIns="0" bIns="0">
            <a:norm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  <p:sp>
        <p:nvSpPr>
          <p:cNvPr id="41" name="Текст 48">
            <a:extLst>
              <a:ext uri="{FF2B5EF4-FFF2-40B4-BE49-F238E27FC236}">
                <a16:creationId xmlns:a16="http://schemas.microsoft.com/office/drawing/2014/main" id="{353F8330-1E1F-4183-A67C-123D6308B80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653302" y="5113741"/>
            <a:ext cx="2162155" cy="224617"/>
          </a:xfrm>
        </p:spPr>
        <p:txBody>
          <a:bodyPr lIns="0" tIns="0" rIns="0" bIns="0">
            <a:normAutofit/>
          </a:bodyPr>
          <a:lstStyle>
            <a:lvl1pPr algn="l">
              <a:defRPr sz="1600">
                <a:latin typeface="+mj-lt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2" name="Текст 46">
            <a:extLst>
              <a:ext uri="{FF2B5EF4-FFF2-40B4-BE49-F238E27FC236}">
                <a16:creationId xmlns:a16="http://schemas.microsoft.com/office/drawing/2014/main" id="{7B7918E8-6616-4E07-B9A7-ADE1CEADBCD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653302" y="5475767"/>
            <a:ext cx="2162155" cy="224618"/>
          </a:xfrm>
        </p:spPr>
        <p:txBody>
          <a:bodyPr lIns="0" tIns="0" rIns="0" bIns="0">
            <a:normAutofit/>
          </a:bodyPr>
          <a:lstStyle>
            <a:lvl1pPr algn="l">
              <a:defRPr sz="1400">
                <a:latin typeface="+mn-lt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955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галерея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Заголовок 13">
            <a:extLst>
              <a:ext uri="{FF2B5EF4-FFF2-40B4-BE49-F238E27FC236}">
                <a16:creationId xmlns:a16="http://schemas.microsoft.com/office/drawing/2014/main" id="{91D9E8A2-C84A-40FD-ABF1-253019336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000" y="439129"/>
            <a:ext cx="10893438" cy="576871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Заголовок </a:t>
            </a:r>
          </a:p>
        </p:txBody>
      </p:sp>
      <p:sp>
        <p:nvSpPr>
          <p:cNvPr id="3" name="Текст 46">
            <a:extLst>
              <a:ext uri="{FF2B5EF4-FFF2-40B4-BE49-F238E27FC236}">
                <a16:creationId xmlns:a16="http://schemas.microsoft.com/office/drawing/2014/main" id="{93438134-8BF7-4FEA-A9B9-D8A59DD8EA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5650" y="1280006"/>
            <a:ext cx="5240350" cy="1086212"/>
          </a:xfrm>
        </p:spPr>
        <p:txBody>
          <a:bodyPr lIns="0" tIns="0" rIns="0" bIns="0">
            <a:normAutofit/>
          </a:bodyPr>
          <a:lstStyle>
            <a:lvl1pPr>
              <a:defRPr sz="1600">
                <a:latin typeface="TT Positive Ext" panose="020B0003020000020203" pitchFamily="34" charset="0"/>
              </a:defRPr>
            </a:lvl1pPr>
            <a:lvl3pPr>
              <a:defRPr/>
            </a:lvl3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283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5D06A0-0E06-45FA-BD0A-F21AA06AE592}"/>
              </a:ext>
            </a:extLst>
          </p:cNvPr>
          <p:cNvSpPr/>
          <p:nvPr userDrawn="1"/>
        </p:nvSpPr>
        <p:spPr>
          <a:xfrm rot="10800000">
            <a:off x="7444509" y="-2"/>
            <a:ext cx="4747488" cy="140394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453FF4-A10D-494A-89C9-384D8E1CFA37}"/>
              </a:ext>
            </a:extLst>
          </p:cNvPr>
          <p:cNvSpPr txBox="1"/>
          <p:nvPr userDrawn="1"/>
        </p:nvSpPr>
        <p:spPr>
          <a:xfrm>
            <a:off x="10257183" y="6166306"/>
            <a:ext cx="1491905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C4C0981C-535B-4EEC-A7A3-4818C0CB8BA2}" type="slidenum">
              <a:rPr lang="ru-RU" sz="1400" smtClean="0">
                <a:solidFill>
                  <a:schemeClr val="tx1">
                    <a:alpha val="0"/>
                  </a:schemeClr>
                </a:solidFill>
              </a:rPr>
              <a:pPr algn="r"/>
              <a:t>‹#›</a:t>
            </a:fld>
            <a:endParaRPr lang="ru-RU" sz="1400" dirty="0">
              <a:solidFill>
                <a:schemeClr val="tx1">
                  <a:alpha val="0"/>
                </a:schemeClr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1F45152B-0DCF-42C5-B7FC-D738B4AE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79" y="485569"/>
            <a:ext cx="10515600" cy="6924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0D596A1-E525-487E-B461-EC57BA551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8000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E2D74A0E-0C90-648F-E3FB-5F0A1650AEF8}"/>
              </a:ext>
            </a:extLst>
          </p:cNvPr>
          <p:cNvGrpSpPr/>
          <p:nvPr userDrawn="1"/>
        </p:nvGrpSpPr>
        <p:grpSpPr>
          <a:xfrm>
            <a:off x="11385487" y="333375"/>
            <a:ext cx="363601" cy="363423"/>
            <a:chOff x="5017134" y="2512795"/>
            <a:chExt cx="1299845" cy="129920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968A6B5E-3621-2962-DE2B-92026CB6F4B2}"/>
                </a:ext>
              </a:extLst>
            </p:cNvPr>
            <p:cNvSpPr/>
            <p:nvPr/>
          </p:nvSpPr>
          <p:spPr>
            <a:xfrm>
              <a:off x="5017134" y="2512795"/>
              <a:ext cx="1299845" cy="1299209"/>
            </a:xfrm>
            <a:custGeom>
              <a:avLst/>
              <a:gdLst>
                <a:gd name="connsiteX0" fmla="*/ 0 w 1299845"/>
                <a:gd name="connsiteY0" fmla="*/ 1039495 h 1299209"/>
                <a:gd name="connsiteX1" fmla="*/ 41275 w 1299845"/>
                <a:gd name="connsiteY1" fmla="*/ 1257935 h 1299209"/>
                <a:gd name="connsiteX2" fmla="*/ 259715 w 1299845"/>
                <a:gd name="connsiteY2" fmla="*/ 1299210 h 1299209"/>
                <a:gd name="connsiteX3" fmla="*/ 1040130 w 1299845"/>
                <a:gd name="connsiteY3" fmla="*/ 1299210 h 1299209"/>
                <a:gd name="connsiteX4" fmla="*/ 1258571 w 1299845"/>
                <a:gd name="connsiteY4" fmla="*/ 1257935 h 1299209"/>
                <a:gd name="connsiteX5" fmla="*/ 1299846 w 1299845"/>
                <a:gd name="connsiteY5" fmla="*/ 1039495 h 1299209"/>
                <a:gd name="connsiteX6" fmla="*/ 1299846 w 1299845"/>
                <a:gd name="connsiteY6" fmla="*/ 259715 h 1299209"/>
                <a:gd name="connsiteX7" fmla="*/ 1258571 w 1299845"/>
                <a:gd name="connsiteY7" fmla="*/ 41275 h 1299209"/>
                <a:gd name="connsiteX8" fmla="*/ 1040130 w 1299845"/>
                <a:gd name="connsiteY8" fmla="*/ 0 h 1299209"/>
                <a:gd name="connsiteX9" fmla="*/ 260350 w 1299845"/>
                <a:gd name="connsiteY9" fmla="*/ 0 h 1299209"/>
                <a:gd name="connsiteX10" fmla="*/ 41910 w 1299845"/>
                <a:gd name="connsiteY10" fmla="*/ 41275 h 1299209"/>
                <a:gd name="connsiteX11" fmla="*/ 635 w 1299845"/>
                <a:gd name="connsiteY11" fmla="*/ 259715 h 1299209"/>
                <a:gd name="connsiteX12" fmla="*/ 635 w 1299845"/>
                <a:gd name="connsiteY12" fmla="*/ 1039495 h 129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9845" h="1299209">
                  <a:moveTo>
                    <a:pt x="0" y="1039495"/>
                  </a:moveTo>
                  <a:cubicBezTo>
                    <a:pt x="0" y="1153160"/>
                    <a:pt x="0" y="1216660"/>
                    <a:pt x="41275" y="1257935"/>
                  </a:cubicBezTo>
                  <a:cubicBezTo>
                    <a:pt x="82550" y="1299210"/>
                    <a:pt x="146050" y="1299210"/>
                    <a:pt x="259715" y="1299210"/>
                  </a:cubicBezTo>
                  <a:lnTo>
                    <a:pt x="1040130" y="1299210"/>
                  </a:lnTo>
                  <a:cubicBezTo>
                    <a:pt x="1153796" y="1299210"/>
                    <a:pt x="1217296" y="1299210"/>
                    <a:pt x="1258571" y="1257935"/>
                  </a:cubicBezTo>
                  <a:cubicBezTo>
                    <a:pt x="1299846" y="1216660"/>
                    <a:pt x="1299846" y="1153160"/>
                    <a:pt x="1299846" y="1039495"/>
                  </a:cubicBezTo>
                  <a:lnTo>
                    <a:pt x="1299846" y="259715"/>
                  </a:lnTo>
                  <a:cubicBezTo>
                    <a:pt x="1299846" y="146050"/>
                    <a:pt x="1299846" y="82550"/>
                    <a:pt x="1258571" y="41275"/>
                  </a:cubicBezTo>
                  <a:cubicBezTo>
                    <a:pt x="1217296" y="0"/>
                    <a:pt x="1153796" y="0"/>
                    <a:pt x="1040130" y="0"/>
                  </a:cubicBezTo>
                  <a:lnTo>
                    <a:pt x="260350" y="0"/>
                  </a:lnTo>
                  <a:cubicBezTo>
                    <a:pt x="146685" y="0"/>
                    <a:pt x="83185" y="0"/>
                    <a:pt x="41910" y="41275"/>
                  </a:cubicBezTo>
                  <a:cubicBezTo>
                    <a:pt x="635" y="82550"/>
                    <a:pt x="635" y="146050"/>
                    <a:pt x="635" y="259715"/>
                  </a:cubicBezTo>
                  <a:lnTo>
                    <a:pt x="635" y="1039495"/>
                  </a:lnTo>
                  <a:close/>
                </a:path>
              </a:pathLst>
            </a:custGeom>
            <a:solidFill>
              <a:srgbClr val="FF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latin typeface="TT Positive Ext DemiBold" panose="020B0003020000020203" pitchFamily="34" charset="0"/>
              </a:endParaRPr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A5161671-46E7-1EA6-CA36-7CA4D17B7AB6}"/>
                </a:ext>
              </a:extLst>
            </p:cNvPr>
            <p:cNvSpPr/>
            <p:nvPr/>
          </p:nvSpPr>
          <p:spPr>
            <a:xfrm>
              <a:off x="5273675" y="2778225"/>
              <a:ext cx="801369" cy="768350"/>
            </a:xfrm>
            <a:custGeom>
              <a:avLst/>
              <a:gdLst>
                <a:gd name="connsiteX0" fmla="*/ 247650 w 801369"/>
                <a:gd name="connsiteY0" fmla="*/ 158750 h 768350"/>
                <a:gd name="connsiteX1" fmla="*/ 125095 w 801369"/>
                <a:gd name="connsiteY1" fmla="*/ 208915 h 768350"/>
                <a:gd name="connsiteX2" fmla="*/ 125095 w 801369"/>
                <a:gd name="connsiteY2" fmla="*/ 208915 h 768350"/>
                <a:gd name="connsiteX3" fmla="*/ 114935 w 801369"/>
                <a:gd name="connsiteY3" fmla="*/ 208915 h 768350"/>
                <a:gd name="connsiteX4" fmla="*/ 114935 w 801369"/>
                <a:gd name="connsiteY4" fmla="*/ 167005 h 768350"/>
                <a:gd name="connsiteX5" fmla="*/ 0 w 801369"/>
                <a:gd name="connsiteY5" fmla="*/ 167005 h 768350"/>
                <a:gd name="connsiteX6" fmla="*/ 0 w 801369"/>
                <a:gd name="connsiteY6" fmla="*/ 768350 h 768350"/>
                <a:gd name="connsiteX7" fmla="*/ 114935 w 801369"/>
                <a:gd name="connsiteY7" fmla="*/ 768350 h 768350"/>
                <a:gd name="connsiteX8" fmla="*/ 114935 w 801369"/>
                <a:gd name="connsiteY8" fmla="*/ 559435 h 768350"/>
                <a:gd name="connsiteX9" fmla="*/ 125095 w 801369"/>
                <a:gd name="connsiteY9" fmla="*/ 559435 h 768350"/>
                <a:gd name="connsiteX10" fmla="*/ 125095 w 801369"/>
                <a:gd name="connsiteY10" fmla="*/ 559435 h 768350"/>
                <a:gd name="connsiteX11" fmla="*/ 247650 w 801369"/>
                <a:gd name="connsiteY11" fmla="*/ 609600 h 768350"/>
                <a:gd name="connsiteX12" fmla="*/ 446405 w 801369"/>
                <a:gd name="connsiteY12" fmla="*/ 384175 h 768350"/>
                <a:gd name="connsiteX13" fmla="*/ 247650 w 801369"/>
                <a:gd name="connsiteY13" fmla="*/ 158750 h 768350"/>
                <a:gd name="connsiteX14" fmla="*/ 222250 w 801369"/>
                <a:gd name="connsiteY14" fmla="*/ 502920 h 768350"/>
                <a:gd name="connsiteX15" fmla="*/ 114935 w 801369"/>
                <a:gd name="connsiteY15" fmla="*/ 384175 h 768350"/>
                <a:gd name="connsiteX16" fmla="*/ 114935 w 801369"/>
                <a:gd name="connsiteY16" fmla="*/ 384175 h 768350"/>
                <a:gd name="connsiteX17" fmla="*/ 222250 w 801369"/>
                <a:gd name="connsiteY17" fmla="*/ 265430 h 768350"/>
                <a:gd name="connsiteX18" fmla="*/ 330835 w 801369"/>
                <a:gd name="connsiteY18" fmla="*/ 384175 h 768350"/>
                <a:gd name="connsiteX19" fmla="*/ 222250 w 801369"/>
                <a:gd name="connsiteY19" fmla="*/ 502920 h 768350"/>
                <a:gd name="connsiteX20" fmla="*/ 623570 w 801369"/>
                <a:gd name="connsiteY20" fmla="*/ 274320 h 768350"/>
                <a:gd name="connsiteX21" fmla="*/ 623570 w 801369"/>
                <a:gd name="connsiteY21" fmla="*/ 407035 h 768350"/>
                <a:gd name="connsiteX22" fmla="*/ 711200 w 801369"/>
                <a:gd name="connsiteY22" fmla="*/ 494665 h 768350"/>
                <a:gd name="connsiteX23" fmla="*/ 801370 w 801369"/>
                <a:gd name="connsiteY23" fmla="*/ 494665 h 768350"/>
                <a:gd name="connsiteX24" fmla="*/ 801370 w 801369"/>
                <a:gd name="connsiteY24" fmla="*/ 601345 h 768350"/>
                <a:gd name="connsiteX25" fmla="*/ 689610 w 801369"/>
                <a:gd name="connsiteY25" fmla="*/ 601345 h 768350"/>
                <a:gd name="connsiteX26" fmla="*/ 508635 w 801369"/>
                <a:gd name="connsiteY26" fmla="*/ 420370 h 768350"/>
                <a:gd name="connsiteX27" fmla="*/ 508635 w 801369"/>
                <a:gd name="connsiteY27" fmla="*/ 0 h 768350"/>
                <a:gd name="connsiteX28" fmla="*/ 623570 w 801369"/>
                <a:gd name="connsiteY28" fmla="*/ 0 h 768350"/>
                <a:gd name="connsiteX29" fmla="*/ 623570 w 801369"/>
                <a:gd name="connsiteY29" fmla="*/ 167005 h 768350"/>
                <a:gd name="connsiteX30" fmla="*/ 800735 w 801369"/>
                <a:gd name="connsiteY30" fmla="*/ 167005 h 768350"/>
                <a:gd name="connsiteX31" fmla="*/ 800735 w 801369"/>
                <a:gd name="connsiteY31" fmla="*/ 273685 h 768350"/>
                <a:gd name="connsiteX32" fmla="*/ 623570 w 801369"/>
                <a:gd name="connsiteY32" fmla="*/ 273685 h 7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1369" h="768350">
                  <a:moveTo>
                    <a:pt x="247650" y="158750"/>
                  </a:moveTo>
                  <a:cubicBezTo>
                    <a:pt x="198755" y="158750"/>
                    <a:pt x="153670" y="176530"/>
                    <a:pt x="125095" y="208915"/>
                  </a:cubicBezTo>
                  <a:cubicBezTo>
                    <a:pt x="125095" y="208915"/>
                    <a:pt x="125095" y="208915"/>
                    <a:pt x="125095" y="208915"/>
                  </a:cubicBezTo>
                  <a:lnTo>
                    <a:pt x="114935" y="208915"/>
                  </a:lnTo>
                  <a:lnTo>
                    <a:pt x="114935" y="167005"/>
                  </a:lnTo>
                  <a:lnTo>
                    <a:pt x="0" y="167005"/>
                  </a:lnTo>
                  <a:lnTo>
                    <a:pt x="0" y="768350"/>
                  </a:lnTo>
                  <a:lnTo>
                    <a:pt x="114935" y="768350"/>
                  </a:lnTo>
                  <a:lnTo>
                    <a:pt x="114935" y="559435"/>
                  </a:lnTo>
                  <a:lnTo>
                    <a:pt x="125095" y="559435"/>
                  </a:lnTo>
                  <a:lnTo>
                    <a:pt x="125095" y="559435"/>
                  </a:lnTo>
                  <a:cubicBezTo>
                    <a:pt x="151765" y="588645"/>
                    <a:pt x="194945" y="609600"/>
                    <a:pt x="247650" y="609600"/>
                  </a:cubicBezTo>
                  <a:cubicBezTo>
                    <a:pt x="365760" y="609600"/>
                    <a:pt x="446405" y="514350"/>
                    <a:pt x="446405" y="384175"/>
                  </a:cubicBezTo>
                  <a:cubicBezTo>
                    <a:pt x="446405" y="254000"/>
                    <a:pt x="365760" y="158750"/>
                    <a:pt x="247650" y="158750"/>
                  </a:cubicBezTo>
                  <a:close/>
                  <a:moveTo>
                    <a:pt x="222250" y="502920"/>
                  </a:moveTo>
                  <a:cubicBezTo>
                    <a:pt x="159385" y="502920"/>
                    <a:pt x="114935" y="452755"/>
                    <a:pt x="114935" y="384175"/>
                  </a:cubicBezTo>
                  <a:lnTo>
                    <a:pt x="114935" y="384175"/>
                  </a:lnTo>
                  <a:cubicBezTo>
                    <a:pt x="114935" y="315595"/>
                    <a:pt x="160020" y="265430"/>
                    <a:pt x="222250" y="265430"/>
                  </a:cubicBezTo>
                  <a:cubicBezTo>
                    <a:pt x="285115" y="265430"/>
                    <a:pt x="330835" y="315595"/>
                    <a:pt x="330835" y="384175"/>
                  </a:cubicBezTo>
                  <a:cubicBezTo>
                    <a:pt x="330835" y="452755"/>
                    <a:pt x="285750" y="502920"/>
                    <a:pt x="222250" y="502920"/>
                  </a:cubicBezTo>
                  <a:close/>
                  <a:moveTo>
                    <a:pt x="623570" y="274320"/>
                  </a:moveTo>
                  <a:lnTo>
                    <a:pt x="623570" y="407035"/>
                  </a:lnTo>
                  <a:cubicBezTo>
                    <a:pt x="623570" y="469900"/>
                    <a:pt x="650875" y="494665"/>
                    <a:pt x="711200" y="494665"/>
                  </a:cubicBezTo>
                  <a:lnTo>
                    <a:pt x="801370" y="494665"/>
                  </a:lnTo>
                  <a:lnTo>
                    <a:pt x="801370" y="601345"/>
                  </a:lnTo>
                  <a:lnTo>
                    <a:pt x="689610" y="601345"/>
                  </a:lnTo>
                  <a:cubicBezTo>
                    <a:pt x="567055" y="601345"/>
                    <a:pt x="508635" y="537845"/>
                    <a:pt x="508635" y="420370"/>
                  </a:cubicBezTo>
                  <a:lnTo>
                    <a:pt x="508635" y="0"/>
                  </a:lnTo>
                  <a:lnTo>
                    <a:pt x="623570" y="0"/>
                  </a:lnTo>
                  <a:lnTo>
                    <a:pt x="623570" y="167005"/>
                  </a:lnTo>
                  <a:lnTo>
                    <a:pt x="800735" y="167005"/>
                  </a:lnTo>
                  <a:lnTo>
                    <a:pt x="800735" y="273685"/>
                  </a:lnTo>
                  <a:lnTo>
                    <a:pt x="623570" y="2736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latin typeface="TT Positive Ext DemiBold" panose="020B0003020000020203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DB80813F-01A3-B8A4-4F68-57B762280F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1658" y="83912"/>
            <a:ext cx="1843259" cy="8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13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orient="horz" pos="3989">
          <p15:clr>
            <a:srgbClr val="F26B43"/>
          </p15:clr>
        </p15:guide>
        <p15:guide id="3" orient="horz" pos="3793">
          <p15:clr>
            <a:srgbClr val="F26B43"/>
          </p15:clr>
        </p15:guide>
        <p15:guide id="6" orient="horz" pos="799">
          <p15:clr>
            <a:srgbClr val="F26B43"/>
          </p15:clr>
        </p15:guide>
        <p15:guide id="7" orient="horz" pos="640">
          <p15:clr>
            <a:srgbClr val="F26B43"/>
          </p15:clr>
        </p15:guide>
        <p15:guide id="8" orient="horz" pos="436">
          <p15:clr>
            <a:srgbClr val="F26B43"/>
          </p15:clr>
        </p15:guide>
        <p15:guide id="9" orient="horz" pos="210">
          <p15:clr>
            <a:srgbClr val="F26B43"/>
          </p15:clr>
        </p15:guide>
        <p15:guide id="11" pos="529">
          <p15:clr>
            <a:srgbClr val="F26B43"/>
          </p15:clr>
        </p15:guide>
        <p15:guide id="13" pos="717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9453FF4-A10D-494A-89C9-384D8E1CFA37}"/>
              </a:ext>
            </a:extLst>
          </p:cNvPr>
          <p:cNvSpPr txBox="1"/>
          <p:nvPr userDrawn="1"/>
        </p:nvSpPr>
        <p:spPr>
          <a:xfrm>
            <a:off x="10257183" y="6166306"/>
            <a:ext cx="1491905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C4C0981C-535B-4EEC-A7A3-4818C0CB8BA2}" type="slidenum">
              <a:rPr lang="ru-RU" sz="1400" smtClean="0">
                <a:solidFill>
                  <a:schemeClr val="tx1">
                    <a:lumMod val="65000"/>
                    <a:alpha val="0"/>
                  </a:schemeClr>
                </a:solidFill>
              </a:rPr>
              <a:pPr algn="r"/>
              <a:t>‹#›</a:t>
            </a:fld>
            <a:endParaRPr lang="ru-RU" sz="1400" dirty="0">
              <a:solidFill>
                <a:schemeClr val="tx1">
                  <a:lumMod val="65000"/>
                  <a:alpha val="0"/>
                </a:schemeClr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1F45152B-0DCF-42C5-B7FC-D738B4AE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85" y="566304"/>
            <a:ext cx="10515600" cy="91916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0D596A1-E525-487E-B461-EC57BA551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835" y="18000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772D594B-2A3A-A183-EB3B-53FA6ADE8137}"/>
              </a:ext>
            </a:extLst>
          </p:cNvPr>
          <p:cNvGrpSpPr/>
          <p:nvPr userDrawn="1"/>
        </p:nvGrpSpPr>
        <p:grpSpPr>
          <a:xfrm>
            <a:off x="11385487" y="333375"/>
            <a:ext cx="363601" cy="363423"/>
            <a:chOff x="5017134" y="2512795"/>
            <a:chExt cx="1299845" cy="129920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4E7C77EA-3F73-5F1F-EC3B-70B1F6B58BD6}"/>
                </a:ext>
              </a:extLst>
            </p:cNvPr>
            <p:cNvSpPr/>
            <p:nvPr/>
          </p:nvSpPr>
          <p:spPr>
            <a:xfrm>
              <a:off x="5017134" y="2512795"/>
              <a:ext cx="1299845" cy="1299209"/>
            </a:xfrm>
            <a:custGeom>
              <a:avLst/>
              <a:gdLst>
                <a:gd name="connsiteX0" fmla="*/ 0 w 1299845"/>
                <a:gd name="connsiteY0" fmla="*/ 1039495 h 1299209"/>
                <a:gd name="connsiteX1" fmla="*/ 41275 w 1299845"/>
                <a:gd name="connsiteY1" fmla="*/ 1257935 h 1299209"/>
                <a:gd name="connsiteX2" fmla="*/ 259715 w 1299845"/>
                <a:gd name="connsiteY2" fmla="*/ 1299210 h 1299209"/>
                <a:gd name="connsiteX3" fmla="*/ 1040130 w 1299845"/>
                <a:gd name="connsiteY3" fmla="*/ 1299210 h 1299209"/>
                <a:gd name="connsiteX4" fmla="*/ 1258571 w 1299845"/>
                <a:gd name="connsiteY4" fmla="*/ 1257935 h 1299209"/>
                <a:gd name="connsiteX5" fmla="*/ 1299846 w 1299845"/>
                <a:gd name="connsiteY5" fmla="*/ 1039495 h 1299209"/>
                <a:gd name="connsiteX6" fmla="*/ 1299846 w 1299845"/>
                <a:gd name="connsiteY6" fmla="*/ 259715 h 1299209"/>
                <a:gd name="connsiteX7" fmla="*/ 1258571 w 1299845"/>
                <a:gd name="connsiteY7" fmla="*/ 41275 h 1299209"/>
                <a:gd name="connsiteX8" fmla="*/ 1040130 w 1299845"/>
                <a:gd name="connsiteY8" fmla="*/ 0 h 1299209"/>
                <a:gd name="connsiteX9" fmla="*/ 260350 w 1299845"/>
                <a:gd name="connsiteY9" fmla="*/ 0 h 1299209"/>
                <a:gd name="connsiteX10" fmla="*/ 41910 w 1299845"/>
                <a:gd name="connsiteY10" fmla="*/ 41275 h 1299209"/>
                <a:gd name="connsiteX11" fmla="*/ 635 w 1299845"/>
                <a:gd name="connsiteY11" fmla="*/ 259715 h 1299209"/>
                <a:gd name="connsiteX12" fmla="*/ 635 w 1299845"/>
                <a:gd name="connsiteY12" fmla="*/ 1039495 h 129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9845" h="1299209">
                  <a:moveTo>
                    <a:pt x="0" y="1039495"/>
                  </a:moveTo>
                  <a:cubicBezTo>
                    <a:pt x="0" y="1153160"/>
                    <a:pt x="0" y="1216660"/>
                    <a:pt x="41275" y="1257935"/>
                  </a:cubicBezTo>
                  <a:cubicBezTo>
                    <a:pt x="82550" y="1299210"/>
                    <a:pt x="146050" y="1299210"/>
                    <a:pt x="259715" y="1299210"/>
                  </a:cubicBezTo>
                  <a:lnTo>
                    <a:pt x="1040130" y="1299210"/>
                  </a:lnTo>
                  <a:cubicBezTo>
                    <a:pt x="1153796" y="1299210"/>
                    <a:pt x="1217296" y="1299210"/>
                    <a:pt x="1258571" y="1257935"/>
                  </a:cubicBezTo>
                  <a:cubicBezTo>
                    <a:pt x="1299846" y="1216660"/>
                    <a:pt x="1299846" y="1153160"/>
                    <a:pt x="1299846" y="1039495"/>
                  </a:cubicBezTo>
                  <a:lnTo>
                    <a:pt x="1299846" y="259715"/>
                  </a:lnTo>
                  <a:cubicBezTo>
                    <a:pt x="1299846" y="146050"/>
                    <a:pt x="1299846" y="82550"/>
                    <a:pt x="1258571" y="41275"/>
                  </a:cubicBezTo>
                  <a:cubicBezTo>
                    <a:pt x="1217296" y="0"/>
                    <a:pt x="1153796" y="0"/>
                    <a:pt x="1040130" y="0"/>
                  </a:cubicBezTo>
                  <a:lnTo>
                    <a:pt x="260350" y="0"/>
                  </a:lnTo>
                  <a:cubicBezTo>
                    <a:pt x="146685" y="0"/>
                    <a:pt x="83185" y="0"/>
                    <a:pt x="41910" y="41275"/>
                  </a:cubicBezTo>
                  <a:cubicBezTo>
                    <a:pt x="635" y="82550"/>
                    <a:pt x="635" y="146050"/>
                    <a:pt x="635" y="259715"/>
                  </a:cubicBezTo>
                  <a:lnTo>
                    <a:pt x="635" y="1039495"/>
                  </a:lnTo>
                  <a:close/>
                </a:path>
              </a:pathLst>
            </a:custGeom>
            <a:solidFill>
              <a:srgbClr val="FF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latin typeface="TT Positive Ext DemiBold" panose="020B0003020000020203" pitchFamily="34" charset="0"/>
              </a:endParaRPr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2222F51D-12A0-5B02-34A4-560A534B24BA}"/>
                </a:ext>
              </a:extLst>
            </p:cNvPr>
            <p:cNvSpPr/>
            <p:nvPr/>
          </p:nvSpPr>
          <p:spPr>
            <a:xfrm>
              <a:off x="5273675" y="2778225"/>
              <a:ext cx="801369" cy="768350"/>
            </a:xfrm>
            <a:custGeom>
              <a:avLst/>
              <a:gdLst>
                <a:gd name="connsiteX0" fmla="*/ 247650 w 801369"/>
                <a:gd name="connsiteY0" fmla="*/ 158750 h 768350"/>
                <a:gd name="connsiteX1" fmla="*/ 125095 w 801369"/>
                <a:gd name="connsiteY1" fmla="*/ 208915 h 768350"/>
                <a:gd name="connsiteX2" fmla="*/ 125095 w 801369"/>
                <a:gd name="connsiteY2" fmla="*/ 208915 h 768350"/>
                <a:gd name="connsiteX3" fmla="*/ 114935 w 801369"/>
                <a:gd name="connsiteY3" fmla="*/ 208915 h 768350"/>
                <a:gd name="connsiteX4" fmla="*/ 114935 w 801369"/>
                <a:gd name="connsiteY4" fmla="*/ 167005 h 768350"/>
                <a:gd name="connsiteX5" fmla="*/ 0 w 801369"/>
                <a:gd name="connsiteY5" fmla="*/ 167005 h 768350"/>
                <a:gd name="connsiteX6" fmla="*/ 0 w 801369"/>
                <a:gd name="connsiteY6" fmla="*/ 768350 h 768350"/>
                <a:gd name="connsiteX7" fmla="*/ 114935 w 801369"/>
                <a:gd name="connsiteY7" fmla="*/ 768350 h 768350"/>
                <a:gd name="connsiteX8" fmla="*/ 114935 w 801369"/>
                <a:gd name="connsiteY8" fmla="*/ 559435 h 768350"/>
                <a:gd name="connsiteX9" fmla="*/ 125095 w 801369"/>
                <a:gd name="connsiteY9" fmla="*/ 559435 h 768350"/>
                <a:gd name="connsiteX10" fmla="*/ 125095 w 801369"/>
                <a:gd name="connsiteY10" fmla="*/ 559435 h 768350"/>
                <a:gd name="connsiteX11" fmla="*/ 247650 w 801369"/>
                <a:gd name="connsiteY11" fmla="*/ 609600 h 768350"/>
                <a:gd name="connsiteX12" fmla="*/ 446405 w 801369"/>
                <a:gd name="connsiteY12" fmla="*/ 384175 h 768350"/>
                <a:gd name="connsiteX13" fmla="*/ 247650 w 801369"/>
                <a:gd name="connsiteY13" fmla="*/ 158750 h 768350"/>
                <a:gd name="connsiteX14" fmla="*/ 222250 w 801369"/>
                <a:gd name="connsiteY14" fmla="*/ 502920 h 768350"/>
                <a:gd name="connsiteX15" fmla="*/ 114935 w 801369"/>
                <a:gd name="connsiteY15" fmla="*/ 384175 h 768350"/>
                <a:gd name="connsiteX16" fmla="*/ 114935 w 801369"/>
                <a:gd name="connsiteY16" fmla="*/ 384175 h 768350"/>
                <a:gd name="connsiteX17" fmla="*/ 222250 w 801369"/>
                <a:gd name="connsiteY17" fmla="*/ 265430 h 768350"/>
                <a:gd name="connsiteX18" fmla="*/ 330835 w 801369"/>
                <a:gd name="connsiteY18" fmla="*/ 384175 h 768350"/>
                <a:gd name="connsiteX19" fmla="*/ 222250 w 801369"/>
                <a:gd name="connsiteY19" fmla="*/ 502920 h 768350"/>
                <a:gd name="connsiteX20" fmla="*/ 623570 w 801369"/>
                <a:gd name="connsiteY20" fmla="*/ 274320 h 768350"/>
                <a:gd name="connsiteX21" fmla="*/ 623570 w 801369"/>
                <a:gd name="connsiteY21" fmla="*/ 407035 h 768350"/>
                <a:gd name="connsiteX22" fmla="*/ 711200 w 801369"/>
                <a:gd name="connsiteY22" fmla="*/ 494665 h 768350"/>
                <a:gd name="connsiteX23" fmla="*/ 801370 w 801369"/>
                <a:gd name="connsiteY23" fmla="*/ 494665 h 768350"/>
                <a:gd name="connsiteX24" fmla="*/ 801370 w 801369"/>
                <a:gd name="connsiteY24" fmla="*/ 601345 h 768350"/>
                <a:gd name="connsiteX25" fmla="*/ 689610 w 801369"/>
                <a:gd name="connsiteY25" fmla="*/ 601345 h 768350"/>
                <a:gd name="connsiteX26" fmla="*/ 508635 w 801369"/>
                <a:gd name="connsiteY26" fmla="*/ 420370 h 768350"/>
                <a:gd name="connsiteX27" fmla="*/ 508635 w 801369"/>
                <a:gd name="connsiteY27" fmla="*/ 0 h 768350"/>
                <a:gd name="connsiteX28" fmla="*/ 623570 w 801369"/>
                <a:gd name="connsiteY28" fmla="*/ 0 h 768350"/>
                <a:gd name="connsiteX29" fmla="*/ 623570 w 801369"/>
                <a:gd name="connsiteY29" fmla="*/ 167005 h 768350"/>
                <a:gd name="connsiteX30" fmla="*/ 800735 w 801369"/>
                <a:gd name="connsiteY30" fmla="*/ 167005 h 768350"/>
                <a:gd name="connsiteX31" fmla="*/ 800735 w 801369"/>
                <a:gd name="connsiteY31" fmla="*/ 273685 h 768350"/>
                <a:gd name="connsiteX32" fmla="*/ 623570 w 801369"/>
                <a:gd name="connsiteY32" fmla="*/ 273685 h 7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1369" h="768350">
                  <a:moveTo>
                    <a:pt x="247650" y="158750"/>
                  </a:moveTo>
                  <a:cubicBezTo>
                    <a:pt x="198755" y="158750"/>
                    <a:pt x="153670" y="176530"/>
                    <a:pt x="125095" y="208915"/>
                  </a:cubicBezTo>
                  <a:cubicBezTo>
                    <a:pt x="125095" y="208915"/>
                    <a:pt x="125095" y="208915"/>
                    <a:pt x="125095" y="208915"/>
                  </a:cubicBezTo>
                  <a:lnTo>
                    <a:pt x="114935" y="208915"/>
                  </a:lnTo>
                  <a:lnTo>
                    <a:pt x="114935" y="167005"/>
                  </a:lnTo>
                  <a:lnTo>
                    <a:pt x="0" y="167005"/>
                  </a:lnTo>
                  <a:lnTo>
                    <a:pt x="0" y="768350"/>
                  </a:lnTo>
                  <a:lnTo>
                    <a:pt x="114935" y="768350"/>
                  </a:lnTo>
                  <a:lnTo>
                    <a:pt x="114935" y="559435"/>
                  </a:lnTo>
                  <a:lnTo>
                    <a:pt x="125095" y="559435"/>
                  </a:lnTo>
                  <a:lnTo>
                    <a:pt x="125095" y="559435"/>
                  </a:lnTo>
                  <a:cubicBezTo>
                    <a:pt x="151765" y="588645"/>
                    <a:pt x="194945" y="609600"/>
                    <a:pt x="247650" y="609600"/>
                  </a:cubicBezTo>
                  <a:cubicBezTo>
                    <a:pt x="365760" y="609600"/>
                    <a:pt x="446405" y="514350"/>
                    <a:pt x="446405" y="384175"/>
                  </a:cubicBezTo>
                  <a:cubicBezTo>
                    <a:pt x="446405" y="254000"/>
                    <a:pt x="365760" y="158750"/>
                    <a:pt x="247650" y="158750"/>
                  </a:cubicBezTo>
                  <a:close/>
                  <a:moveTo>
                    <a:pt x="222250" y="502920"/>
                  </a:moveTo>
                  <a:cubicBezTo>
                    <a:pt x="159385" y="502920"/>
                    <a:pt x="114935" y="452755"/>
                    <a:pt x="114935" y="384175"/>
                  </a:cubicBezTo>
                  <a:lnTo>
                    <a:pt x="114935" y="384175"/>
                  </a:lnTo>
                  <a:cubicBezTo>
                    <a:pt x="114935" y="315595"/>
                    <a:pt x="160020" y="265430"/>
                    <a:pt x="222250" y="265430"/>
                  </a:cubicBezTo>
                  <a:cubicBezTo>
                    <a:pt x="285115" y="265430"/>
                    <a:pt x="330835" y="315595"/>
                    <a:pt x="330835" y="384175"/>
                  </a:cubicBezTo>
                  <a:cubicBezTo>
                    <a:pt x="330835" y="452755"/>
                    <a:pt x="285750" y="502920"/>
                    <a:pt x="222250" y="502920"/>
                  </a:cubicBezTo>
                  <a:close/>
                  <a:moveTo>
                    <a:pt x="623570" y="274320"/>
                  </a:moveTo>
                  <a:lnTo>
                    <a:pt x="623570" y="407035"/>
                  </a:lnTo>
                  <a:cubicBezTo>
                    <a:pt x="623570" y="469900"/>
                    <a:pt x="650875" y="494665"/>
                    <a:pt x="711200" y="494665"/>
                  </a:cubicBezTo>
                  <a:lnTo>
                    <a:pt x="801370" y="494665"/>
                  </a:lnTo>
                  <a:lnTo>
                    <a:pt x="801370" y="601345"/>
                  </a:lnTo>
                  <a:lnTo>
                    <a:pt x="689610" y="601345"/>
                  </a:lnTo>
                  <a:cubicBezTo>
                    <a:pt x="567055" y="601345"/>
                    <a:pt x="508635" y="537845"/>
                    <a:pt x="508635" y="420370"/>
                  </a:cubicBezTo>
                  <a:lnTo>
                    <a:pt x="508635" y="0"/>
                  </a:lnTo>
                  <a:lnTo>
                    <a:pt x="623570" y="0"/>
                  </a:lnTo>
                  <a:lnTo>
                    <a:pt x="623570" y="167005"/>
                  </a:lnTo>
                  <a:lnTo>
                    <a:pt x="800735" y="167005"/>
                  </a:lnTo>
                  <a:lnTo>
                    <a:pt x="800735" y="273685"/>
                  </a:lnTo>
                  <a:lnTo>
                    <a:pt x="623570" y="2736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latin typeface="TT Positive Ext DemiBold" panose="020B0003020000020203" pitchFamily="34" charset="0"/>
              </a:endParaRPr>
            </a:p>
          </p:txBody>
        </p: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BA4315A5-0FBF-4F71-809E-ECAB4DA130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1658" y="83912"/>
            <a:ext cx="1843259" cy="8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04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hdr="0" ftr="0" dt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orient="horz" pos="3985">
          <p15:clr>
            <a:srgbClr val="F26B43"/>
          </p15:clr>
        </p15:guide>
        <p15:guide id="3" orient="horz" pos="3793">
          <p15:clr>
            <a:srgbClr val="F26B43"/>
          </p15:clr>
        </p15:guide>
        <p15:guide id="7" orient="horz" pos="640">
          <p15:clr>
            <a:srgbClr val="F26B43"/>
          </p15:clr>
        </p15:guide>
        <p15:guide id="8" orient="horz" pos="436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3840">
          <p15:clr>
            <a:srgbClr val="F26B43"/>
          </p15:clr>
        </p15:guide>
        <p15:guide id="11" pos="529">
          <p15:clr>
            <a:srgbClr val="F26B43"/>
          </p15:clr>
        </p15:guide>
        <p15:guide id="12" pos="3454">
          <p15:clr>
            <a:srgbClr val="F26B43"/>
          </p15:clr>
        </p15:guide>
        <p15:guide id="13" pos="7174">
          <p15:clr>
            <a:srgbClr val="F26B43"/>
          </p15:clr>
        </p15:guide>
        <p15:guide id="14" orient="horz" pos="336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9453FF4-A10D-494A-89C9-384D8E1CFA37}"/>
              </a:ext>
            </a:extLst>
          </p:cNvPr>
          <p:cNvSpPr txBox="1"/>
          <p:nvPr userDrawn="1"/>
        </p:nvSpPr>
        <p:spPr>
          <a:xfrm>
            <a:off x="10257185" y="6166306"/>
            <a:ext cx="1491905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C4C0981C-535B-4EEC-A7A3-4818C0CB8BA2}" type="slidenum">
              <a:rPr lang="ru-RU" sz="1400" smtClean="0">
                <a:solidFill>
                  <a:schemeClr val="tx1"/>
                </a:solidFill>
              </a:rPr>
              <a:pPr algn="r"/>
              <a:t>‹#›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1F45152B-0DCF-42C5-B7FC-D738B4AE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593" y="485570"/>
            <a:ext cx="10515600" cy="6924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0D596A1-E525-487E-B461-EC57BA551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8000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4C5BEFCB-6C03-9919-5F65-702B9017C521}"/>
              </a:ext>
            </a:extLst>
          </p:cNvPr>
          <p:cNvGrpSpPr/>
          <p:nvPr userDrawn="1"/>
        </p:nvGrpSpPr>
        <p:grpSpPr>
          <a:xfrm>
            <a:off x="11385489" y="333375"/>
            <a:ext cx="363601" cy="363423"/>
            <a:chOff x="5017134" y="2512795"/>
            <a:chExt cx="1299845" cy="129920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BA4BE5F8-D5EB-6143-99F7-057393470F53}"/>
                </a:ext>
              </a:extLst>
            </p:cNvPr>
            <p:cNvSpPr/>
            <p:nvPr/>
          </p:nvSpPr>
          <p:spPr>
            <a:xfrm>
              <a:off x="5017134" y="2512795"/>
              <a:ext cx="1299845" cy="1299209"/>
            </a:xfrm>
            <a:custGeom>
              <a:avLst/>
              <a:gdLst>
                <a:gd name="connsiteX0" fmla="*/ 0 w 1299845"/>
                <a:gd name="connsiteY0" fmla="*/ 1039495 h 1299209"/>
                <a:gd name="connsiteX1" fmla="*/ 41275 w 1299845"/>
                <a:gd name="connsiteY1" fmla="*/ 1257935 h 1299209"/>
                <a:gd name="connsiteX2" fmla="*/ 259715 w 1299845"/>
                <a:gd name="connsiteY2" fmla="*/ 1299210 h 1299209"/>
                <a:gd name="connsiteX3" fmla="*/ 1040130 w 1299845"/>
                <a:gd name="connsiteY3" fmla="*/ 1299210 h 1299209"/>
                <a:gd name="connsiteX4" fmla="*/ 1258571 w 1299845"/>
                <a:gd name="connsiteY4" fmla="*/ 1257935 h 1299209"/>
                <a:gd name="connsiteX5" fmla="*/ 1299846 w 1299845"/>
                <a:gd name="connsiteY5" fmla="*/ 1039495 h 1299209"/>
                <a:gd name="connsiteX6" fmla="*/ 1299846 w 1299845"/>
                <a:gd name="connsiteY6" fmla="*/ 259715 h 1299209"/>
                <a:gd name="connsiteX7" fmla="*/ 1258571 w 1299845"/>
                <a:gd name="connsiteY7" fmla="*/ 41275 h 1299209"/>
                <a:gd name="connsiteX8" fmla="*/ 1040130 w 1299845"/>
                <a:gd name="connsiteY8" fmla="*/ 0 h 1299209"/>
                <a:gd name="connsiteX9" fmla="*/ 260350 w 1299845"/>
                <a:gd name="connsiteY9" fmla="*/ 0 h 1299209"/>
                <a:gd name="connsiteX10" fmla="*/ 41910 w 1299845"/>
                <a:gd name="connsiteY10" fmla="*/ 41275 h 1299209"/>
                <a:gd name="connsiteX11" fmla="*/ 635 w 1299845"/>
                <a:gd name="connsiteY11" fmla="*/ 259715 h 1299209"/>
                <a:gd name="connsiteX12" fmla="*/ 635 w 1299845"/>
                <a:gd name="connsiteY12" fmla="*/ 1039495 h 129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9845" h="1299209">
                  <a:moveTo>
                    <a:pt x="0" y="1039495"/>
                  </a:moveTo>
                  <a:cubicBezTo>
                    <a:pt x="0" y="1153160"/>
                    <a:pt x="0" y="1216660"/>
                    <a:pt x="41275" y="1257935"/>
                  </a:cubicBezTo>
                  <a:cubicBezTo>
                    <a:pt x="82550" y="1299210"/>
                    <a:pt x="146050" y="1299210"/>
                    <a:pt x="259715" y="1299210"/>
                  </a:cubicBezTo>
                  <a:lnTo>
                    <a:pt x="1040130" y="1299210"/>
                  </a:lnTo>
                  <a:cubicBezTo>
                    <a:pt x="1153796" y="1299210"/>
                    <a:pt x="1217296" y="1299210"/>
                    <a:pt x="1258571" y="1257935"/>
                  </a:cubicBezTo>
                  <a:cubicBezTo>
                    <a:pt x="1299846" y="1216660"/>
                    <a:pt x="1299846" y="1153160"/>
                    <a:pt x="1299846" y="1039495"/>
                  </a:cubicBezTo>
                  <a:lnTo>
                    <a:pt x="1299846" y="259715"/>
                  </a:lnTo>
                  <a:cubicBezTo>
                    <a:pt x="1299846" y="146050"/>
                    <a:pt x="1299846" y="82550"/>
                    <a:pt x="1258571" y="41275"/>
                  </a:cubicBezTo>
                  <a:cubicBezTo>
                    <a:pt x="1217296" y="0"/>
                    <a:pt x="1153796" y="0"/>
                    <a:pt x="1040130" y="0"/>
                  </a:cubicBezTo>
                  <a:lnTo>
                    <a:pt x="260350" y="0"/>
                  </a:lnTo>
                  <a:cubicBezTo>
                    <a:pt x="146685" y="0"/>
                    <a:pt x="83185" y="0"/>
                    <a:pt x="41910" y="41275"/>
                  </a:cubicBezTo>
                  <a:cubicBezTo>
                    <a:pt x="635" y="82550"/>
                    <a:pt x="635" y="146050"/>
                    <a:pt x="635" y="259715"/>
                  </a:cubicBezTo>
                  <a:lnTo>
                    <a:pt x="635" y="1039495"/>
                  </a:lnTo>
                  <a:close/>
                </a:path>
              </a:pathLst>
            </a:custGeom>
            <a:solidFill>
              <a:srgbClr val="FF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dirty="0">
                <a:latin typeface="TT Positive Ext DemiBold" panose="020B0003020000020203" pitchFamily="34" charset="0"/>
              </a:endParaRPr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B4DDE61F-3C24-5409-3B74-4DCE007B9AC5}"/>
                </a:ext>
              </a:extLst>
            </p:cNvPr>
            <p:cNvSpPr/>
            <p:nvPr/>
          </p:nvSpPr>
          <p:spPr>
            <a:xfrm>
              <a:off x="5273675" y="2778225"/>
              <a:ext cx="801369" cy="768350"/>
            </a:xfrm>
            <a:custGeom>
              <a:avLst/>
              <a:gdLst>
                <a:gd name="connsiteX0" fmla="*/ 247650 w 801369"/>
                <a:gd name="connsiteY0" fmla="*/ 158750 h 768350"/>
                <a:gd name="connsiteX1" fmla="*/ 125095 w 801369"/>
                <a:gd name="connsiteY1" fmla="*/ 208915 h 768350"/>
                <a:gd name="connsiteX2" fmla="*/ 125095 w 801369"/>
                <a:gd name="connsiteY2" fmla="*/ 208915 h 768350"/>
                <a:gd name="connsiteX3" fmla="*/ 114935 w 801369"/>
                <a:gd name="connsiteY3" fmla="*/ 208915 h 768350"/>
                <a:gd name="connsiteX4" fmla="*/ 114935 w 801369"/>
                <a:gd name="connsiteY4" fmla="*/ 167005 h 768350"/>
                <a:gd name="connsiteX5" fmla="*/ 0 w 801369"/>
                <a:gd name="connsiteY5" fmla="*/ 167005 h 768350"/>
                <a:gd name="connsiteX6" fmla="*/ 0 w 801369"/>
                <a:gd name="connsiteY6" fmla="*/ 768350 h 768350"/>
                <a:gd name="connsiteX7" fmla="*/ 114935 w 801369"/>
                <a:gd name="connsiteY7" fmla="*/ 768350 h 768350"/>
                <a:gd name="connsiteX8" fmla="*/ 114935 w 801369"/>
                <a:gd name="connsiteY8" fmla="*/ 559435 h 768350"/>
                <a:gd name="connsiteX9" fmla="*/ 125095 w 801369"/>
                <a:gd name="connsiteY9" fmla="*/ 559435 h 768350"/>
                <a:gd name="connsiteX10" fmla="*/ 125095 w 801369"/>
                <a:gd name="connsiteY10" fmla="*/ 559435 h 768350"/>
                <a:gd name="connsiteX11" fmla="*/ 247650 w 801369"/>
                <a:gd name="connsiteY11" fmla="*/ 609600 h 768350"/>
                <a:gd name="connsiteX12" fmla="*/ 446405 w 801369"/>
                <a:gd name="connsiteY12" fmla="*/ 384175 h 768350"/>
                <a:gd name="connsiteX13" fmla="*/ 247650 w 801369"/>
                <a:gd name="connsiteY13" fmla="*/ 158750 h 768350"/>
                <a:gd name="connsiteX14" fmla="*/ 222250 w 801369"/>
                <a:gd name="connsiteY14" fmla="*/ 502920 h 768350"/>
                <a:gd name="connsiteX15" fmla="*/ 114935 w 801369"/>
                <a:gd name="connsiteY15" fmla="*/ 384175 h 768350"/>
                <a:gd name="connsiteX16" fmla="*/ 114935 w 801369"/>
                <a:gd name="connsiteY16" fmla="*/ 384175 h 768350"/>
                <a:gd name="connsiteX17" fmla="*/ 222250 w 801369"/>
                <a:gd name="connsiteY17" fmla="*/ 265430 h 768350"/>
                <a:gd name="connsiteX18" fmla="*/ 330835 w 801369"/>
                <a:gd name="connsiteY18" fmla="*/ 384175 h 768350"/>
                <a:gd name="connsiteX19" fmla="*/ 222250 w 801369"/>
                <a:gd name="connsiteY19" fmla="*/ 502920 h 768350"/>
                <a:gd name="connsiteX20" fmla="*/ 623570 w 801369"/>
                <a:gd name="connsiteY20" fmla="*/ 274320 h 768350"/>
                <a:gd name="connsiteX21" fmla="*/ 623570 w 801369"/>
                <a:gd name="connsiteY21" fmla="*/ 407035 h 768350"/>
                <a:gd name="connsiteX22" fmla="*/ 711200 w 801369"/>
                <a:gd name="connsiteY22" fmla="*/ 494665 h 768350"/>
                <a:gd name="connsiteX23" fmla="*/ 801370 w 801369"/>
                <a:gd name="connsiteY23" fmla="*/ 494665 h 768350"/>
                <a:gd name="connsiteX24" fmla="*/ 801370 w 801369"/>
                <a:gd name="connsiteY24" fmla="*/ 601345 h 768350"/>
                <a:gd name="connsiteX25" fmla="*/ 689610 w 801369"/>
                <a:gd name="connsiteY25" fmla="*/ 601345 h 768350"/>
                <a:gd name="connsiteX26" fmla="*/ 508635 w 801369"/>
                <a:gd name="connsiteY26" fmla="*/ 420370 h 768350"/>
                <a:gd name="connsiteX27" fmla="*/ 508635 w 801369"/>
                <a:gd name="connsiteY27" fmla="*/ 0 h 768350"/>
                <a:gd name="connsiteX28" fmla="*/ 623570 w 801369"/>
                <a:gd name="connsiteY28" fmla="*/ 0 h 768350"/>
                <a:gd name="connsiteX29" fmla="*/ 623570 w 801369"/>
                <a:gd name="connsiteY29" fmla="*/ 167005 h 768350"/>
                <a:gd name="connsiteX30" fmla="*/ 800735 w 801369"/>
                <a:gd name="connsiteY30" fmla="*/ 167005 h 768350"/>
                <a:gd name="connsiteX31" fmla="*/ 800735 w 801369"/>
                <a:gd name="connsiteY31" fmla="*/ 273685 h 768350"/>
                <a:gd name="connsiteX32" fmla="*/ 623570 w 801369"/>
                <a:gd name="connsiteY32" fmla="*/ 273685 h 7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1369" h="768350">
                  <a:moveTo>
                    <a:pt x="247650" y="158750"/>
                  </a:moveTo>
                  <a:cubicBezTo>
                    <a:pt x="198755" y="158750"/>
                    <a:pt x="153670" y="176530"/>
                    <a:pt x="125095" y="208915"/>
                  </a:cubicBezTo>
                  <a:cubicBezTo>
                    <a:pt x="125095" y="208915"/>
                    <a:pt x="125095" y="208915"/>
                    <a:pt x="125095" y="208915"/>
                  </a:cubicBezTo>
                  <a:lnTo>
                    <a:pt x="114935" y="208915"/>
                  </a:lnTo>
                  <a:lnTo>
                    <a:pt x="114935" y="167005"/>
                  </a:lnTo>
                  <a:lnTo>
                    <a:pt x="0" y="167005"/>
                  </a:lnTo>
                  <a:lnTo>
                    <a:pt x="0" y="768350"/>
                  </a:lnTo>
                  <a:lnTo>
                    <a:pt x="114935" y="768350"/>
                  </a:lnTo>
                  <a:lnTo>
                    <a:pt x="114935" y="559435"/>
                  </a:lnTo>
                  <a:lnTo>
                    <a:pt x="125095" y="559435"/>
                  </a:lnTo>
                  <a:lnTo>
                    <a:pt x="125095" y="559435"/>
                  </a:lnTo>
                  <a:cubicBezTo>
                    <a:pt x="151765" y="588645"/>
                    <a:pt x="194945" y="609600"/>
                    <a:pt x="247650" y="609600"/>
                  </a:cubicBezTo>
                  <a:cubicBezTo>
                    <a:pt x="365760" y="609600"/>
                    <a:pt x="446405" y="514350"/>
                    <a:pt x="446405" y="384175"/>
                  </a:cubicBezTo>
                  <a:cubicBezTo>
                    <a:pt x="446405" y="254000"/>
                    <a:pt x="365760" y="158750"/>
                    <a:pt x="247650" y="158750"/>
                  </a:cubicBezTo>
                  <a:close/>
                  <a:moveTo>
                    <a:pt x="222250" y="502920"/>
                  </a:moveTo>
                  <a:cubicBezTo>
                    <a:pt x="159385" y="502920"/>
                    <a:pt x="114935" y="452755"/>
                    <a:pt x="114935" y="384175"/>
                  </a:cubicBezTo>
                  <a:lnTo>
                    <a:pt x="114935" y="384175"/>
                  </a:lnTo>
                  <a:cubicBezTo>
                    <a:pt x="114935" y="315595"/>
                    <a:pt x="160020" y="265430"/>
                    <a:pt x="222250" y="265430"/>
                  </a:cubicBezTo>
                  <a:cubicBezTo>
                    <a:pt x="285115" y="265430"/>
                    <a:pt x="330835" y="315595"/>
                    <a:pt x="330835" y="384175"/>
                  </a:cubicBezTo>
                  <a:cubicBezTo>
                    <a:pt x="330835" y="452755"/>
                    <a:pt x="285750" y="502920"/>
                    <a:pt x="222250" y="502920"/>
                  </a:cubicBezTo>
                  <a:close/>
                  <a:moveTo>
                    <a:pt x="623570" y="274320"/>
                  </a:moveTo>
                  <a:lnTo>
                    <a:pt x="623570" y="407035"/>
                  </a:lnTo>
                  <a:cubicBezTo>
                    <a:pt x="623570" y="469900"/>
                    <a:pt x="650875" y="494665"/>
                    <a:pt x="711200" y="494665"/>
                  </a:cubicBezTo>
                  <a:lnTo>
                    <a:pt x="801370" y="494665"/>
                  </a:lnTo>
                  <a:lnTo>
                    <a:pt x="801370" y="601345"/>
                  </a:lnTo>
                  <a:lnTo>
                    <a:pt x="689610" y="601345"/>
                  </a:lnTo>
                  <a:cubicBezTo>
                    <a:pt x="567055" y="601345"/>
                    <a:pt x="508635" y="537845"/>
                    <a:pt x="508635" y="420370"/>
                  </a:cubicBezTo>
                  <a:lnTo>
                    <a:pt x="508635" y="0"/>
                  </a:lnTo>
                  <a:lnTo>
                    <a:pt x="623570" y="0"/>
                  </a:lnTo>
                  <a:lnTo>
                    <a:pt x="623570" y="167005"/>
                  </a:lnTo>
                  <a:lnTo>
                    <a:pt x="800735" y="167005"/>
                  </a:lnTo>
                  <a:lnTo>
                    <a:pt x="800735" y="273685"/>
                  </a:lnTo>
                  <a:lnTo>
                    <a:pt x="623570" y="2736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dirty="0">
                <a:latin typeface="TT Positive Ext DemiBold" panose="020B0003020000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87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orient="horz" pos="4020">
          <p15:clr>
            <a:srgbClr val="F26B43"/>
          </p15:clr>
        </p15:guide>
        <p15:guide id="3" orient="horz" pos="3793">
          <p15:clr>
            <a:srgbClr val="F26B43"/>
          </p15:clr>
        </p15:guide>
        <p15:guide id="6" orient="horz" pos="799">
          <p15:clr>
            <a:srgbClr val="F26B43"/>
          </p15:clr>
        </p15:guide>
        <p15:guide id="7" orient="horz" pos="640">
          <p15:clr>
            <a:srgbClr val="F26B43"/>
          </p15:clr>
        </p15:guide>
        <p15:guide id="8" orient="horz" pos="436">
          <p15:clr>
            <a:srgbClr val="F26B43"/>
          </p15:clr>
        </p15:guide>
        <p15:guide id="9" orient="horz" pos="210">
          <p15:clr>
            <a:srgbClr val="F26B43"/>
          </p15:clr>
        </p15:guide>
        <p15:guide id="11" pos="529">
          <p15:clr>
            <a:srgbClr val="F26B43"/>
          </p15:clr>
        </p15:guide>
        <p15:guide id="13" pos="740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Рисунок 6">
            <a:extLst>
              <a:ext uri="{FF2B5EF4-FFF2-40B4-BE49-F238E27FC236}">
                <a16:creationId xmlns:a16="http://schemas.microsoft.com/office/drawing/2014/main" id="{4F49D81B-3FDD-4763-B348-A0556D682E7C}"/>
              </a:ext>
            </a:extLst>
          </p:cNvPr>
          <p:cNvGrpSpPr/>
          <p:nvPr userDrawn="1"/>
        </p:nvGrpSpPr>
        <p:grpSpPr>
          <a:xfrm>
            <a:off x="11407711" y="349250"/>
            <a:ext cx="363601" cy="363423"/>
            <a:chOff x="5017134" y="2512795"/>
            <a:chExt cx="1299845" cy="1299209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B8DAAB7C-DC03-4070-8536-6345FB188AEE}"/>
                </a:ext>
              </a:extLst>
            </p:cNvPr>
            <p:cNvSpPr/>
            <p:nvPr/>
          </p:nvSpPr>
          <p:spPr>
            <a:xfrm>
              <a:off x="5017134" y="2512795"/>
              <a:ext cx="1299845" cy="1299209"/>
            </a:xfrm>
            <a:custGeom>
              <a:avLst/>
              <a:gdLst>
                <a:gd name="connsiteX0" fmla="*/ 0 w 1299845"/>
                <a:gd name="connsiteY0" fmla="*/ 1039495 h 1299209"/>
                <a:gd name="connsiteX1" fmla="*/ 41275 w 1299845"/>
                <a:gd name="connsiteY1" fmla="*/ 1257935 h 1299209"/>
                <a:gd name="connsiteX2" fmla="*/ 259715 w 1299845"/>
                <a:gd name="connsiteY2" fmla="*/ 1299210 h 1299209"/>
                <a:gd name="connsiteX3" fmla="*/ 1040130 w 1299845"/>
                <a:gd name="connsiteY3" fmla="*/ 1299210 h 1299209"/>
                <a:gd name="connsiteX4" fmla="*/ 1258571 w 1299845"/>
                <a:gd name="connsiteY4" fmla="*/ 1257935 h 1299209"/>
                <a:gd name="connsiteX5" fmla="*/ 1299846 w 1299845"/>
                <a:gd name="connsiteY5" fmla="*/ 1039495 h 1299209"/>
                <a:gd name="connsiteX6" fmla="*/ 1299846 w 1299845"/>
                <a:gd name="connsiteY6" fmla="*/ 259715 h 1299209"/>
                <a:gd name="connsiteX7" fmla="*/ 1258571 w 1299845"/>
                <a:gd name="connsiteY7" fmla="*/ 41275 h 1299209"/>
                <a:gd name="connsiteX8" fmla="*/ 1040130 w 1299845"/>
                <a:gd name="connsiteY8" fmla="*/ 0 h 1299209"/>
                <a:gd name="connsiteX9" fmla="*/ 260350 w 1299845"/>
                <a:gd name="connsiteY9" fmla="*/ 0 h 1299209"/>
                <a:gd name="connsiteX10" fmla="*/ 41910 w 1299845"/>
                <a:gd name="connsiteY10" fmla="*/ 41275 h 1299209"/>
                <a:gd name="connsiteX11" fmla="*/ 635 w 1299845"/>
                <a:gd name="connsiteY11" fmla="*/ 259715 h 1299209"/>
                <a:gd name="connsiteX12" fmla="*/ 635 w 1299845"/>
                <a:gd name="connsiteY12" fmla="*/ 1039495 h 129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9845" h="1299209">
                  <a:moveTo>
                    <a:pt x="0" y="1039495"/>
                  </a:moveTo>
                  <a:cubicBezTo>
                    <a:pt x="0" y="1153160"/>
                    <a:pt x="0" y="1216660"/>
                    <a:pt x="41275" y="1257935"/>
                  </a:cubicBezTo>
                  <a:cubicBezTo>
                    <a:pt x="82550" y="1299210"/>
                    <a:pt x="146050" y="1299210"/>
                    <a:pt x="259715" y="1299210"/>
                  </a:cubicBezTo>
                  <a:lnTo>
                    <a:pt x="1040130" y="1299210"/>
                  </a:lnTo>
                  <a:cubicBezTo>
                    <a:pt x="1153796" y="1299210"/>
                    <a:pt x="1217296" y="1299210"/>
                    <a:pt x="1258571" y="1257935"/>
                  </a:cubicBezTo>
                  <a:cubicBezTo>
                    <a:pt x="1299846" y="1216660"/>
                    <a:pt x="1299846" y="1153160"/>
                    <a:pt x="1299846" y="1039495"/>
                  </a:cubicBezTo>
                  <a:lnTo>
                    <a:pt x="1299846" y="259715"/>
                  </a:lnTo>
                  <a:cubicBezTo>
                    <a:pt x="1299846" y="146050"/>
                    <a:pt x="1299846" y="82550"/>
                    <a:pt x="1258571" y="41275"/>
                  </a:cubicBezTo>
                  <a:cubicBezTo>
                    <a:pt x="1217296" y="0"/>
                    <a:pt x="1153796" y="0"/>
                    <a:pt x="1040130" y="0"/>
                  </a:cubicBezTo>
                  <a:lnTo>
                    <a:pt x="260350" y="0"/>
                  </a:lnTo>
                  <a:cubicBezTo>
                    <a:pt x="146685" y="0"/>
                    <a:pt x="83185" y="0"/>
                    <a:pt x="41910" y="41275"/>
                  </a:cubicBezTo>
                  <a:cubicBezTo>
                    <a:pt x="635" y="82550"/>
                    <a:pt x="635" y="146050"/>
                    <a:pt x="635" y="259715"/>
                  </a:cubicBezTo>
                  <a:lnTo>
                    <a:pt x="635" y="1039495"/>
                  </a:lnTo>
                  <a:close/>
                </a:path>
              </a:pathLst>
            </a:custGeom>
            <a:solidFill>
              <a:srgbClr val="FF00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solidFill>
                  <a:schemeClr val="tx1"/>
                </a:solidFill>
                <a:latin typeface="TT Positive Ext DemiBold" panose="020B0003020000020203" pitchFamily="34" charset="0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BC8C8A26-F96E-482A-A50B-B6DC452E5092}"/>
                </a:ext>
              </a:extLst>
            </p:cNvPr>
            <p:cNvSpPr/>
            <p:nvPr/>
          </p:nvSpPr>
          <p:spPr>
            <a:xfrm>
              <a:off x="5273675" y="2778225"/>
              <a:ext cx="801369" cy="768350"/>
            </a:xfrm>
            <a:custGeom>
              <a:avLst/>
              <a:gdLst>
                <a:gd name="connsiteX0" fmla="*/ 247650 w 801369"/>
                <a:gd name="connsiteY0" fmla="*/ 158750 h 768350"/>
                <a:gd name="connsiteX1" fmla="*/ 125095 w 801369"/>
                <a:gd name="connsiteY1" fmla="*/ 208915 h 768350"/>
                <a:gd name="connsiteX2" fmla="*/ 125095 w 801369"/>
                <a:gd name="connsiteY2" fmla="*/ 208915 h 768350"/>
                <a:gd name="connsiteX3" fmla="*/ 114935 w 801369"/>
                <a:gd name="connsiteY3" fmla="*/ 208915 h 768350"/>
                <a:gd name="connsiteX4" fmla="*/ 114935 w 801369"/>
                <a:gd name="connsiteY4" fmla="*/ 167005 h 768350"/>
                <a:gd name="connsiteX5" fmla="*/ 0 w 801369"/>
                <a:gd name="connsiteY5" fmla="*/ 167005 h 768350"/>
                <a:gd name="connsiteX6" fmla="*/ 0 w 801369"/>
                <a:gd name="connsiteY6" fmla="*/ 768350 h 768350"/>
                <a:gd name="connsiteX7" fmla="*/ 114935 w 801369"/>
                <a:gd name="connsiteY7" fmla="*/ 768350 h 768350"/>
                <a:gd name="connsiteX8" fmla="*/ 114935 w 801369"/>
                <a:gd name="connsiteY8" fmla="*/ 559435 h 768350"/>
                <a:gd name="connsiteX9" fmla="*/ 125095 w 801369"/>
                <a:gd name="connsiteY9" fmla="*/ 559435 h 768350"/>
                <a:gd name="connsiteX10" fmla="*/ 125095 w 801369"/>
                <a:gd name="connsiteY10" fmla="*/ 559435 h 768350"/>
                <a:gd name="connsiteX11" fmla="*/ 247650 w 801369"/>
                <a:gd name="connsiteY11" fmla="*/ 609600 h 768350"/>
                <a:gd name="connsiteX12" fmla="*/ 446405 w 801369"/>
                <a:gd name="connsiteY12" fmla="*/ 384175 h 768350"/>
                <a:gd name="connsiteX13" fmla="*/ 247650 w 801369"/>
                <a:gd name="connsiteY13" fmla="*/ 158750 h 768350"/>
                <a:gd name="connsiteX14" fmla="*/ 222250 w 801369"/>
                <a:gd name="connsiteY14" fmla="*/ 502920 h 768350"/>
                <a:gd name="connsiteX15" fmla="*/ 114935 w 801369"/>
                <a:gd name="connsiteY15" fmla="*/ 384175 h 768350"/>
                <a:gd name="connsiteX16" fmla="*/ 114935 w 801369"/>
                <a:gd name="connsiteY16" fmla="*/ 384175 h 768350"/>
                <a:gd name="connsiteX17" fmla="*/ 222250 w 801369"/>
                <a:gd name="connsiteY17" fmla="*/ 265430 h 768350"/>
                <a:gd name="connsiteX18" fmla="*/ 330835 w 801369"/>
                <a:gd name="connsiteY18" fmla="*/ 384175 h 768350"/>
                <a:gd name="connsiteX19" fmla="*/ 222250 w 801369"/>
                <a:gd name="connsiteY19" fmla="*/ 502920 h 768350"/>
                <a:gd name="connsiteX20" fmla="*/ 623570 w 801369"/>
                <a:gd name="connsiteY20" fmla="*/ 274320 h 768350"/>
                <a:gd name="connsiteX21" fmla="*/ 623570 w 801369"/>
                <a:gd name="connsiteY21" fmla="*/ 407035 h 768350"/>
                <a:gd name="connsiteX22" fmla="*/ 711200 w 801369"/>
                <a:gd name="connsiteY22" fmla="*/ 494665 h 768350"/>
                <a:gd name="connsiteX23" fmla="*/ 801370 w 801369"/>
                <a:gd name="connsiteY23" fmla="*/ 494665 h 768350"/>
                <a:gd name="connsiteX24" fmla="*/ 801370 w 801369"/>
                <a:gd name="connsiteY24" fmla="*/ 601345 h 768350"/>
                <a:gd name="connsiteX25" fmla="*/ 689610 w 801369"/>
                <a:gd name="connsiteY25" fmla="*/ 601345 h 768350"/>
                <a:gd name="connsiteX26" fmla="*/ 508635 w 801369"/>
                <a:gd name="connsiteY26" fmla="*/ 420370 h 768350"/>
                <a:gd name="connsiteX27" fmla="*/ 508635 w 801369"/>
                <a:gd name="connsiteY27" fmla="*/ 0 h 768350"/>
                <a:gd name="connsiteX28" fmla="*/ 623570 w 801369"/>
                <a:gd name="connsiteY28" fmla="*/ 0 h 768350"/>
                <a:gd name="connsiteX29" fmla="*/ 623570 w 801369"/>
                <a:gd name="connsiteY29" fmla="*/ 167005 h 768350"/>
                <a:gd name="connsiteX30" fmla="*/ 800735 w 801369"/>
                <a:gd name="connsiteY30" fmla="*/ 167005 h 768350"/>
                <a:gd name="connsiteX31" fmla="*/ 800735 w 801369"/>
                <a:gd name="connsiteY31" fmla="*/ 273685 h 768350"/>
                <a:gd name="connsiteX32" fmla="*/ 623570 w 801369"/>
                <a:gd name="connsiteY32" fmla="*/ 273685 h 7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01369" h="768350">
                  <a:moveTo>
                    <a:pt x="247650" y="158750"/>
                  </a:moveTo>
                  <a:cubicBezTo>
                    <a:pt x="198755" y="158750"/>
                    <a:pt x="153670" y="176530"/>
                    <a:pt x="125095" y="208915"/>
                  </a:cubicBezTo>
                  <a:cubicBezTo>
                    <a:pt x="125095" y="208915"/>
                    <a:pt x="125095" y="208915"/>
                    <a:pt x="125095" y="208915"/>
                  </a:cubicBezTo>
                  <a:lnTo>
                    <a:pt x="114935" y="208915"/>
                  </a:lnTo>
                  <a:lnTo>
                    <a:pt x="114935" y="167005"/>
                  </a:lnTo>
                  <a:lnTo>
                    <a:pt x="0" y="167005"/>
                  </a:lnTo>
                  <a:lnTo>
                    <a:pt x="0" y="768350"/>
                  </a:lnTo>
                  <a:lnTo>
                    <a:pt x="114935" y="768350"/>
                  </a:lnTo>
                  <a:lnTo>
                    <a:pt x="114935" y="559435"/>
                  </a:lnTo>
                  <a:lnTo>
                    <a:pt x="125095" y="559435"/>
                  </a:lnTo>
                  <a:lnTo>
                    <a:pt x="125095" y="559435"/>
                  </a:lnTo>
                  <a:cubicBezTo>
                    <a:pt x="151765" y="588645"/>
                    <a:pt x="194945" y="609600"/>
                    <a:pt x="247650" y="609600"/>
                  </a:cubicBezTo>
                  <a:cubicBezTo>
                    <a:pt x="365760" y="609600"/>
                    <a:pt x="446405" y="514350"/>
                    <a:pt x="446405" y="384175"/>
                  </a:cubicBezTo>
                  <a:cubicBezTo>
                    <a:pt x="446405" y="254000"/>
                    <a:pt x="365760" y="158750"/>
                    <a:pt x="247650" y="158750"/>
                  </a:cubicBezTo>
                  <a:close/>
                  <a:moveTo>
                    <a:pt x="222250" y="502920"/>
                  </a:moveTo>
                  <a:cubicBezTo>
                    <a:pt x="159385" y="502920"/>
                    <a:pt x="114935" y="452755"/>
                    <a:pt x="114935" y="384175"/>
                  </a:cubicBezTo>
                  <a:lnTo>
                    <a:pt x="114935" y="384175"/>
                  </a:lnTo>
                  <a:cubicBezTo>
                    <a:pt x="114935" y="315595"/>
                    <a:pt x="160020" y="265430"/>
                    <a:pt x="222250" y="265430"/>
                  </a:cubicBezTo>
                  <a:cubicBezTo>
                    <a:pt x="285115" y="265430"/>
                    <a:pt x="330835" y="315595"/>
                    <a:pt x="330835" y="384175"/>
                  </a:cubicBezTo>
                  <a:cubicBezTo>
                    <a:pt x="330835" y="452755"/>
                    <a:pt x="285750" y="502920"/>
                    <a:pt x="222250" y="502920"/>
                  </a:cubicBezTo>
                  <a:close/>
                  <a:moveTo>
                    <a:pt x="623570" y="274320"/>
                  </a:moveTo>
                  <a:lnTo>
                    <a:pt x="623570" y="407035"/>
                  </a:lnTo>
                  <a:cubicBezTo>
                    <a:pt x="623570" y="469900"/>
                    <a:pt x="650875" y="494665"/>
                    <a:pt x="711200" y="494665"/>
                  </a:cubicBezTo>
                  <a:lnTo>
                    <a:pt x="801370" y="494665"/>
                  </a:lnTo>
                  <a:lnTo>
                    <a:pt x="801370" y="601345"/>
                  </a:lnTo>
                  <a:lnTo>
                    <a:pt x="689610" y="601345"/>
                  </a:lnTo>
                  <a:cubicBezTo>
                    <a:pt x="567055" y="601345"/>
                    <a:pt x="508635" y="537845"/>
                    <a:pt x="508635" y="420370"/>
                  </a:cubicBezTo>
                  <a:lnTo>
                    <a:pt x="508635" y="0"/>
                  </a:lnTo>
                  <a:lnTo>
                    <a:pt x="623570" y="0"/>
                  </a:lnTo>
                  <a:lnTo>
                    <a:pt x="623570" y="167005"/>
                  </a:lnTo>
                  <a:lnTo>
                    <a:pt x="800735" y="167005"/>
                  </a:lnTo>
                  <a:lnTo>
                    <a:pt x="800735" y="273685"/>
                  </a:lnTo>
                  <a:lnTo>
                    <a:pt x="623570" y="273685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>
                <a:solidFill>
                  <a:schemeClr val="tx1"/>
                </a:solidFill>
                <a:latin typeface="TT Positive Ext DemiBold" panose="020B0003020000020203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9453FF4-A10D-494A-89C9-384D8E1CFA37}"/>
              </a:ext>
            </a:extLst>
          </p:cNvPr>
          <p:cNvSpPr txBox="1"/>
          <p:nvPr userDrawn="1"/>
        </p:nvSpPr>
        <p:spPr>
          <a:xfrm>
            <a:off x="10257183" y="6166306"/>
            <a:ext cx="1491905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fld id="{C4C0981C-535B-4EEC-A7A3-4818C0CB8BA2}" type="slidenum">
              <a:rPr lang="ru-RU" sz="1400" smtClean="0">
                <a:solidFill>
                  <a:schemeClr val="tx1"/>
                </a:solidFill>
              </a:rPr>
              <a:pPr algn="r"/>
              <a:t>‹#›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1F45152B-0DCF-42C5-B7FC-D738B4AE1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023" y="441082"/>
            <a:ext cx="10515600" cy="919163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0D596A1-E525-487E-B461-EC57BA551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8000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9035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orient="horz" pos="4020">
          <p15:clr>
            <a:srgbClr val="F26B43"/>
          </p15:clr>
        </p15:guide>
        <p15:guide id="3" orient="horz" pos="3793">
          <p15:clr>
            <a:srgbClr val="F26B43"/>
          </p15:clr>
        </p15:guide>
        <p15:guide id="4" orient="horz" pos="3362">
          <p15:clr>
            <a:srgbClr val="F26B43"/>
          </p15:clr>
        </p15:guide>
        <p15:guide id="5" orient="horz" pos="2523">
          <p15:clr>
            <a:srgbClr val="F26B43"/>
          </p15:clr>
        </p15:guide>
        <p15:guide id="6" orient="horz" pos="799">
          <p15:clr>
            <a:srgbClr val="F26B43"/>
          </p15:clr>
        </p15:guide>
        <p15:guide id="7" orient="horz" pos="640">
          <p15:clr>
            <a:srgbClr val="F26B43"/>
          </p15:clr>
        </p15:guide>
        <p15:guide id="8" orient="horz" pos="459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3840">
          <p15:clr>
            <a:srgbClr val="F26B43"/>
          </p15:clr>
        </p15:guide>
        <p15:guide id="11" pos="529">
          <p15:clr>
            <a:srgbClr val="F26B43"/>
          </p15:clr>
        </p15:guide>
        <p15:guide id="12" pos="3454">
          <p15:clr>
            <a:srgbClr val="F26B43"/>
          </p15:clr>
        </p15:guide>
        <p15:guide id="13" pos="74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rathondefend.standoff365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curitylab.ru/standoff/quiz/mobile-quiz.html" TargetMode="External"/><Relationship Id="rId13" Type="http://schemas.openxmlformats.org/officeDocument/2006/relationships/hyperlink" Target="https://defend.standoff365.com/battle/31/industry/84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hyperlink" Target="https://www.securitylab.ru/analytics/558043.php/?utm_source=marathondefend&amp;utm_medium=button&amp;utm_campaign=marathondefend_apr_2025&amp;utm_content=interview_novikov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11" Type="http://schemas.openxmlformats.org/officeDocument/2006/relationships/hyperlink" Target="https://www.securitylab.ru/standoff/quiz/cybersecurity-quiz.html" TargetMode="External"/><Relationship Id="rId5" Type="http://schemas.openxmlformats.org/officeDocument/2006/relationships/image" Target="../media/image21.png"/><Relationship Id="rId10" Type="http://schemas.openxmlformats.org/officeDocument/2006/relationships/hyperlink" Target="https://www.securitylab.ru/analytics/558317.php/?utm_source=marathondefend&amp;utm_medium=button&amp;utm_campaign=marathondefend_apr_2025&amp;utm_content=archer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s://www.securitylab.ru/analytics/558348.php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uritylab.ru/analytics/558814.php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E22FE4EF-4870-4817-88E0-AF45F053D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235" y="3135376"/>
            <a:ext cx="9914519" cy="157065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6000" dirty="0"/>
              <a:t>Итоги онлайн-марафона</a:t>
            </a:r>
            <a:br>
              <a:rPr lang="ru-RU" sz="6000" dirty="0"/>
            </a:br>
            <a:r>
              <a:rPr lang="en-US" sz="6000" dirty="0"/>
              <a:t>Standoff Defend</a:t>
            </a:r>
            <a:endParaRPr lang="ru-RU" sz="6000" dirty="0"/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AB88F05C-E473-4BA9-AF76-B66D279B6AA8}"/>
              </a:ext>
            </a:extLst>
          </p:cNvPr>
          <p:cNvSpPr txBox="1">
            <a:spLocks/>
          </p:cNvSpPr>
          <p:nvPr/>
        </p:nvSpPr>
        <p:spPr>
          <a:xfrm>
            <a:off x="782236" y="5588156"/>
            <a:ext cx="8548376" cy="59206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lang="ru-RU" sz="6900" spc="-300" baseline="0" dirty="0"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92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32215-26CC-48E7-9575-BA5A5080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02" y="617707"/>
            <a:ext cx="10515600" cy="506485"/>
          </a:xfrm>
        </p:spPr>
        <p:txBody>
          <a:bodyPr/>
          <a:lstStyle/>
          <a:p>
            <a:r>
              <a:rPr lang="ru-RU" sz="4500" dirty="0"/>
              <a:t>Общая информация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13FD1-4319-4CD4-8F4C-42F6DB5EB27E}"/>
              </a:ext>
            </a:extLst>
          </p:cNvPr>
          <p:cNvSpPr txBox="1"/>
          <p:nvPr/>
        </p:nvSpPr>
        <p:spPr>
          <a:xfrm>
            <a:off x="829902" y="1618909"/>
            <a:ext cx="104448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Онлайн-марафон</a:t>
            </a:r>
            <a:r>
              <a:rPr lang="ru-RU" sz="2000" dirty="0">
                <a:solidFill>
                  <a:prstClr val="black"/>
                </a:solidFill>
              </a:rPr>
              <a:t> – 3-29 апреля 2025 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Провели презентацию обновленного продукта и концепции марафона для команды </a:t>
            </a:r>
            <a:r>
              <a:rPr lang="en-US" sz="2000" dirty="0">
                <a:solidFill>
                  <a:prstClr val="black"/>
                </a:solidFill>
              </a:rPr>
              <a:t>Standoff</a:t>
            </a:r>
            <a:r>
              <a:rPr lang="ru-RU" sz="2000" dirty="0">
                <a:solidFill>
                  <a:prstClr val="black"/>
                </a:solidFill>
              </a:rPr>
              <a:t>, центрального маркетинга и сейлов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Выпустили пресс-релиз об обновленной версии </a:t>
            </a:r>
            <a:r>
              <a:rPr lang="en-US" sz="2000" dirty="0">
                <a:solidFill>
                  <a:prstClr val="black"/>
                </a:solidFill>
              </a:rPr>
              <a:t>Standoff Defend </a:t>
            </a:r>
            <a:endParaRPr lang="ru-RU" sz="2000" dirty="0">
              <a:solidFill>
                <a:prstClr val="black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Более 750 человек подписалось на новости марафона 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110 зрителей – пиковое значение участников онлайн-воркшопа с менторами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Более 70 заявок на </a:t>
            </a:r>
            <a:r>
              <a:rPr lang="ru-RU" sz="2000" dirty="0" err="1">
                <a:solidFill>
                  <a:prstClr val="black"/>
                </a:solidFill>
              </a:rPr>
              <a:t>демо</a:t>
            </a:r>
            <a:endParaRPr lang="ru-RU" sz="2000" dirty="0">
              <a:solidFill>
                <a:prstClr val="black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Заказчики централизованно отправляли своих сотрудников участвовать в марафоне</a:t>
            </a:r>
          </a:p>
        </p:txBody>
      </p:sp>
    </p:spTree>
    <p:extLst>
      <p:ext uri="{BB962C8B-B14F-4D97-AF65-F5344CB8AC3E}">
        <p14:creationId xmlns:p14="http://schemas.microsoft.com/office/powerpoint/2010/main" val="31294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32215-26CC-48E7-9575-BA5A5080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02" y="617707"/>
            <a:ext cx="10515600" cy="506485"/>
          </a:xfrm>
        </p:spPr>
        <p:txBody>
          <a:bodyPr/>
          <a:lstStyle/>
          <a:p>
            <a:r>
              <a:rPr lang="ru-RU" sz="4500" dirty="0"/>
              <a:t>Итоги рекламной кампании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13FD1-4319-4CD4-8F4C-42F6DB5EB27E}"/>
              </a:ext>
            </a:extLst>
          </p:cNvPr>
          <p:cNvSpPr txBox="1"/>
          <p:nvPr/>
        </p:nvSpPr>
        <p:spPr>
          <a:xfrm>
            <a:off x="829902" y="1610282"/>
            <a:ext cx="98668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Все активности в рамках марафона были разделены на 6 шагов 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Каждый шаг </a:t>
            </a:r>
            <a:r>
              <a:rPr lang="ru-RU" sz="2000" dirty="0" err="1">
                <a:solidFill>
                  <a:prstClr val="black"/>
                </a:solidFill>
              </a:rPr>
              <a:t>промили</a:t>
            </a:r>
            <a:r>
              <a:rPr lang="ru-RU" sz="2000" dirty="0">
                <a:solidFill>
                  <a:prstClr val="black"/>
                </a:solidFill>
              </a:rPr>
              <a:t> в разных ТГ-каналах</a:t>
            </a: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Основная рекламная кампания была запущена 16 апреля (запуск расследования </a:t>
            </a:r>
            <a:r>
              <a:rPr lang="en-US" sz="2000" dirty="0">
                <a:solidFill>
                  <a:prstClr val="black"/>
                </a:solidFill>
              </a:rPr>
              <a:t>APT</a:t>
            </a:r>
            <a:r>
              <a:rPr lang="ru-RU" sz="2000" dirty="0">
                <a:solidFill>
                  <a:prstClr val="black"/>
                </a:solidFill>
              </a:rPr>
              <a:t>-атаки) – к посевам добавили </a:t>
            </a:r>
            <a:r>
              <a:rPr lang="ru-RU" sz="2000" dirty="0" err="1">
                <a:solidFill>
                  <a:prstClr val="black"/>
                </a:solidFill>
              </a:rPr>
              <a:t>таргет</a:t>
            </a:r>
            <a:r>
              <a:rPr lang="ru-RU" sz="2000" dirty="0">
                <a:solidFill>
                  <a:prstClr val="black"/>
                </a:solidFill>
              </a:rPr>
              <a:t>, контекст и баннерную рекламу</a:t>
            </a:r>
            <a:endParaRPr lang="en-US" sz="2000" dirty="0">
              <a:solidFill>
                <a:prstClr val="black"/>
              </a:solidFill>
            </a:endParaRPr>
          </a:p>
          <a:p>
            <a:pPr marL="285750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Всего за время промо (с 3 по 29 </a:t>
            </a:r>
            <a:r>
              <a:rPr lang="ru-RU" sz="2000" dirty="0" err="1">
                <a:solidFill>
                  <a:prstClr val="black"/>
                </a:solidFill>
              </a:rPr>
              <a:t>апр</a:t>
            </a:r>
            <a:r>
              <a:rPr lang="ru-RU" sz="2000" dirty="0">
                <a:solidFill>
                  <a:prstClr val="black"/>
                </a:solidFill>
              </a:rPr>
              <a:t>) мы получили 29 663 визита со всех источников</a:t>
            </a:r>
            <a:endParaRPr lang="en-US" sz="2000" dirty="0">
              <a:solidFill>
                <a:prstClr val="black"/>
              </a:solidFill>
            </a:endParaRPr>
          </a:p>
          <a:p>
            <a:pPr marL="742950" lvl="1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Половина трафика (14,8 </a:t>
            </a:r>
            <a:r>
              <a:rPr lang="ru-RU" sz="2000" dirty="0" err="1">
                <a:solidFill>
                  <a:prstClr val="black"/>
                </a:solidFill>
              </a:rPr>
              <a:t>тыс</a:t>
            </a:r>
            <a:r>
              <a:rPr lang="ru-RU" sz="2000" dirty="0">
                <a:solidFill>
                  <a:prstClr val="black"/>
                </a:solidFill>
              </a:rPr>
              <a:t>) приходится на платную рекламу</a:t>
            </a:r>
          </a:p>
          <a:p>
            <a:pPr marL="742950" lvl="1" indent="-285750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</a:rPr>
              <a:t>На 2-ом месте – </a:t>
            </a:r>
            <a:r>
              <a:rPr lang="en-US" sz="2000" dirty="0" err="1">
                <a:solidFill>
                  <a:prstClr val="black"/>
                </a:solidFill>
              </a:rPr>
              <a:t>Seclab</a:t>
            </a:r>
            <a:r>
              <a:rPr lang="ru-RU" sz="2000" dirty="0">
                <a:solidFill>
                  <a:prstClr val="black"/>
                </a:solidFill>
              </a:rPr>
              <a:t> (~ 4,9 </a:t>
            </a:r>
            <a:r>
              <a:rPr lang="ru-RU" sz="2000" dirty="0" err="1">
                <a:solidFill>
                  <a:prstClr val="black"/>
                </a:solidFill>
              </a:rPr>
              <a:t>тыс</a:t>
            </a:r>
            <a:r>
              <a:rPr lang="ru-RU" sz="2000" dirty="0">
                <a:solidFill>
                  <a:prstClr val="black"/>
                </a:solidFill>
              </a:rPr>
              <a:t> визитов)</a:t>
            </a:r>
          </a:p>
          <a:p>
            <a:pPr>
              <a:buClr>
                <a:schemeClr val="accent3"/>
              </a:buClr>
            </a:pP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3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6641AC-06DA-4A1E-B05B-8E9ECA86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02" y="617707"/>
            <a:ext cx="10515600" cy="506485"/>
          </a:xfrm>
        </p:spPr>
        <p:txBody>
          <a:bodyPr vert="horz" lIns="0" tIns="0" rIns="0" bIns="0" rtlCol="0" anchor="t">
            <a:spAutoFit/>
          </a:bodyPr>
          <a:lstStyle/>
          <a:p>
            <a:r>
              <a:rPr lang="ru-RU" sz="4500" dirty="0"/>
              <a:t>Итоги рекламной кампании 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6DF60BB-0B4F-4526-AB0F-471180A7E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980408"/>
              </p:ext>
            </p:extLst>
          </p:nvPr>
        </p:nvGraphicFramePr>
        <p:xfrm>
          <a:off x="829902" y="1216545"/>
          <a:ext cx="10515599" cy="4788015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4592509">
                  <a:extLst>
                    <a:ext uri="{9D8B030D-6E8A-4147-A177-3AD203B41FA5}">
                      <a16:colId xmlns:a16="http://schemas.microsoft.com/office/drawing/2014/main" val="1594647278"/>
                    </a:ext>
                  </a:extLst>
                </a:gridCol>
                <a:gridCol w="2961545">
                  <a:extLst>
                    <a:ext uri="{9D8B030D-6E8A-4147-A177-3AD203B41FA5}">
                      <a16:colId xmlns:a16="http://schemas.microsoft.com/office/drawing/2014/main" val="1663088832"/>
                    </a:ext>
                  </a:extLst>
                </a:gridCol>
                <a:gridCol w="2961545">
                  <a:extLst>
                    <a:ext uri="{9D8B030D-6E8A-4147-A177-3AD203B41FA5}">
                      <a16:colId xmlns:a16="http://schemas.microsoft.com/office/drawing/2014/main" val="2019915454"/>
                    </a:ext>
                  </a:extLst>
                </a:gridCol>
              </a:tblGrid>
              <a:tr h="205796">
                <a:tc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>
                          <a:effectLst/>
                        </a:rPr>
                        <a:t>Показы 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>
                          <a:effectLst/>
                        </a:rPr>
                        <a:t>Клики </a:t>
                      </a:r>
                      <a:endParaRPr lang="ru-RU" sz="1400" b="1" i="0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9653193"/>
                  </a:ext>
                </a:extLst>
              </a:tr>
              <a:tr h="20579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Telegram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3292240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Tadviser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3 900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5247518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 Live  (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старт марафона) </a:t>
                      </a:r>
                      <a:endParaRPr lang="en-US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00863472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CyberINS</a:t>
                      </a:r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// 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Лаборатория </a:t>
                      </a:r>
                      <a:r>
                        <a:rPr lang="ru-RU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Ибешника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3322026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Этичный Хакер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23 600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335307"/>
                  </a:ext>
                </a:extLst>
              </a:tr>
              <a:tr h="23634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STEIN: </a:t>
                      </a:r>
                      <a:r>
                        <a:rPr lang="ru-RU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ИБ, </a:t>
                      </a:r>
                      <a:r>
                        <a:rPr lang="en-US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OSINT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9590353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Russian OSINT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7963728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Записки Безопасника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15079282"/>
                  </a:ext>
                </a:extLst>
              </a:tr>
              <a:tr h="218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infosec</a:t>
                      </a:r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8 900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1863513"/>
                  </a:ext>
                </a:extLst>
              </a:tr>
              <a:tr h="2641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КиберДед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official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45733884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S.E.Reborn</a:t>
                      </a:r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5070530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 Live  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(финал марафона) </a:t>
                      </a:r>
                      <a:endParaRPr lang="en-US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9358156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Telegram Ads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212 579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6976042"/>
                  </a:ext>
                </a:extLst>
              </a:tr>
              <a:tr h="20579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Тематические/новостные сайты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968485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Tadviser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217 596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1 667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13545918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Cnews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365 941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1930283"/>
                  </a:ext>
                </a:extLst>
              </a:tr>
              <a:tr h="20579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err="1">
                          <a:effectLst/>
                        </a:rPr>
                        <a:t>Соц</a:t>
                      </a:r>
                      <a:r>
                        <a:rPr lang="ru-RU" sz="1400" b="1" u="none" strike="noStrike" dirty="0">
                          <a:effectLst/>
                        </a:rPr>
                        <a:t> сети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4878717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VK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60 054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1801096"/>
                  </a:ext>
                </a:extLst>
              </a:tr>
              <a:tr h="20579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Контекст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819045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Yandex 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205 667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1 451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3571382"/>
                  </a:ext>
                </a:extLst>
              </a:tr>
              <a:tr h="205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Итого </a:t>
                      </a:r>
                      <a:endParaRPr lang="en-U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3 082 644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</a:rPr>
                        <a:t>18 383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8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2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BFDD803-EC1B-4F22-B056-C704E672F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22" r="58041" b="59796"/>
          <a:stretch/>
        </p:blipFill>
        <p:spPr>
          <a:xfrm>
            <a:off x="6161021" y="1368333"/>
            <a:ext cx="3390097" cy="121386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2001131-0053-48D5-A3ED-79C75D3AD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13"/>
          <a:stretch/>
        </p:blipFill>
        <p:spPr>
          <a:xfrm>
            <a:off x="7364540" y="2708992"/>
            <a:ext cx="4174929" cy="3436821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5E8AA4E-FD86-4408-8A3D-139CBF22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Итоги марафона</a:t>
            </a:r>
            <a:br>
              <a:rPr lang="ru-RU" dirty="0"/>
            </a:br>
            <a:r>
              <a:rPr lang="en-US" dirty="0"/>
              <a:t>Standoff Defend</a:t>
            </a:r>
            <a:endParaRPr lang="ru-RU" dirty="0"/>
          </a:p>
        </p:txBody>
      </p:sp>
      <p:sp>
        <p:nvSpPr>
          <p:cNvPr id="54" name="Текст 15">
            <a:extLst>
              <a:ext uri="{FF2B5EF4-FFF2-40B4-BE49-F238E27FC236}">
                <a16:creationId xmlns:a16="http://schemas.microsoft.com/office/drawing/2014/main" id="{4759AE17-BD95-F319-AA7F-B5C65B28057B}"/>
              </a:ext>
            </a:extLst>
          </p:cNvPr>
          <p:cNvSpPr txBox="1">
            <a:spLocks/>
          </p:cNvSpPr>
          <p:nvPr/>
        </p:nvSpPr>
        <p:spPr>
          <a:xfrm>
            <a:off x="855652" y="2422897"/>
            <a:ext cx="2263847" cy="54917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ct val="0"/>
              </a:spcBef>
              <a:buNone/>
              <a:defRPr/>
            </a:pPr>
            <a:r>
              <a:rPr lang="en-GB" sz="3600" spc="-200" dirty="0">
                <a:solidFill>
                  <a:srgbClr val="FF0000"/>
                </a:solidFill>
                <a:latin typeface="TT Positive Ext DemiBold" panose="020B0003020000020203" pitchFamily="34" charset="0"/>
              </a:rPr>
              <a:t>&gt;</a:t>
            </a:r>
            <a:r>
              <a:rPr lang="ru-RU" sz="3600" spc="-200" dirty="0">
                <a:solidFill>
                  <a:srgbClr val="FF0000"/>
                </a:solidFill>
                <a:latin typeface="TT Positive Ext DemiBold" panose="020B0003020000020203" pitchFamily="34" charset="0"/>
              </a:rPr>
              <a:t> 3 млн</a:t>
            </a:r>
          </a:p>
        </p:txBody>
      </p:sp>
      <p:sp>
        <p:nvSpPr>
          <p:cNvPr id="55" name="Текст 16">
            <a:extLst>
              <a:ext uri="{FF2B5EF4-FFF2-40B4-BE49-F238E27FC236}">
                <a16:creationId xmlns:a16="http://schemas.microsoft.com/office/drawing/2014/main" id="{85014F8E-9F63-A430-A810-A6892555ACCB}"/>
              </a:ext>
            </a:extLst>
          </p:cNvPr>
          <p:cNvSpPr txBox="1">
            <a:spLocks/>
          </p:cNvSpPr>
          <p:nvPr/>
        </p:nvSpPr>
        <p:spPr>
          <a:xfrm>
            <a:off x="855653" y="2972074"/>
            <a:ext cx="1778576" cy="25717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  <a:latin typeface="TT Positive Ext DemiBold" panose="020B0003020000020203" pitchFamily="34" charset="0"/>
              </a:rPr>
              <a:t>показов рекламных постов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T Positive Ext DemiBold" panose="020B0003020000020203" pitchFamily="34" charset="0"/>
              <a:ea typeface="+mn-ea"/>
              <a:cs typeface="+mn-cs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EEB51D96-26D1-2AF6-B94A-B133CE767152}"/>
              </a:ext>
            </a:extLst>
          </p:cNvPr>
          <p:cNvSpPr/>
          <p:nvPr/>
        </p:nvSpPr>
        <p:spPr>
          <a:xfrm>
            <a:off x="861912" y="1440749"/>
            <a:ext cx="7105140" cy="4435237"/>
          </a:xfrm>
          <a:prstGeom prst="roundRect">
            <a:avLst>
              <a:gd name="adj" fmla="val 857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T Positive"/>
              <a:ea typeface="+mn-ea"/>
              <a:cs typeface="+mn-cs"/>
            </a:endParaRP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21F7E1E8-5649-4B19-B984-FF9985A0ACD7}"/>
              </a:ext>
            </a:extLst>
          </p:cNvPr>
          <p:cNvSpPr txBox="1">
            <a:spLocks/>
          </p:cNvSpPr>
          <p:nvPr/>
        </p:nvSpPr>
        <p:spPr>
          <a:xfrm>
            <a:off x="3399493" y="2422897"/>
            <a:ext cx="2058569" cy="54917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4500"/>
              </a:lnSpc>
              <a:spcBef>
                <a:spcPct val="0"/>
              </a:spcBef>
              <a:buNone/>
              <a:defRPr/>
            </a:pPr>
            <a:r>
              <a:rPr lang="ru-RU" sz="3600" spc="-200" dirty="0">
                <a:solidFill>
                  <a:srgbClr val="FF0000"/>
                </a:solidFill>
                <a:latin typeface="TT Positive Ext DemiBold" panose="020B0003020000020203" pitchFamily="34" charset="0"/>
              </a:rPr>
              <a:t>29 663 </a:t>
            </a:r>
            <a:endParaRPr kumimoji="0" lang="ru-RU" sz="3600" b="0" i="0" u="none" strike="noStrike" kern="1200" cap="none" spc="-2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T Positive Ext DemiBold" panose="020B0003020000020203" pitchFamily="34" charset="0"/>
              <a:ea typeface="+mn-ea"/>
              <a:cs typeface="+mn-cs"/>
            </a:endParaRPr>
          </a:p>
        </p:txBody>
      </p:sp>
      <p:sp>
        <p:nvSpPr>
          <p:cNvPr id="24" name="Текст 16">
            <a:extLst>
              <a:ext uri="{FF2B5EF4-FFF2-40B4-BE49-F238E27FC236}">
                <a16:creationId xmlns:a16="http://schemas.microsoft.com/office/drawing/2014/main" id="{60F623AB-F9D1-4EA9-AE07-0EDE5ABDCA0C}"/>
              </a:ext>
            </a:extLst>
          </p:cNvPr>
          <p:cNvSpPr txBox="1">
            <a:spLocks/>
          </p:cNvSpPr>
          <p:nvPr/>
        </p:nvSpPr>
        <p:spPr>
          <a:xfrm>
            <a:off x="3399493" y="2959311"/>
            <a:ext cx="1778576" cy="25717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визитов на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лендинг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25" name="Текст 16">
            <a:extLst>
              <a:ext uri="{FF2B5EF4-FFF2-40B4-BE49-F238E27FC236}">
                <a16:creationId xmlns:a16="http://schemas.microsoft.com/office/drawing/2014/main" id="{39D1D90A-BC52-4AEC-B683-9DAE3841D615}"/>
              </a:ext>
            </a:extLst>
          </p:cNvPr>
          <p:cNvSpPr txBox="1">
            <a:spLocks/>
          </p:cNvSpPr>
          <p:nvPr/>
        </p:nvSpPr>
        <p:spPr>
          <a:xfrm>
            <a:off x="875442" y="6133485"/>
            <a:ext cx="4290481" cy="25717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T Positive Ext DemiBold" panose="020B0003020000020203" pitchFamily="34" charset="0"/>
              </a:rPr>
              <a:t>Данные за период с 03.04.2025 по 0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TT Positive Ext DemiBold" panose="020B0003020000020203" pitchFamily="34" charset="0"/>
              </a:rPr>
              <a:t>8</a:t>
            </a:r>
            <a:r>
              <a:rPr lang="ru-RU" sz="1200" i="1" dirty="0">
                <a:solidFill>
                  <a:schemeClr val="bg1">
                    <a:lumMod val="50000"/>
                  </a:schemeClr>
                </a:solidFill>
                <a:latin typeface="TT Positive Ext DemiBold" panose="020B0003020000020203" pitchFamily="34" charset="0"/>
              </a:rPr>
              <a:t>.05.2025 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76FEFA5D-12C3-4981-A13B-498770F6A701}"/>
              </a:ext>
            </a:extLst>
          </p:cNvPr>
          <p:cNvSpPr txBox="1">
            <a:spLocks/>
          </p:cNvSpPr>
          <p:nvPr/>
        </p:nvSpPr>
        <p:spPr>
          <a:xfrm>
            <a:off x="3436724" y="3781633"/>
            <a:ext cx="2058569" cy="54917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ct val="0"/>
              </a:spcBef>
              <a:buNone/>
              <a:defRPr/>
            </a:pPr>
            <a:r>
              <a:rPr lang="en-GB" sz="3600" spc="-200" dirty="0">
                <a:solidFill>
                  <a:srgbClr val="FF0000"/>
                </a:solidFill>
                <a:latin typeface="TT Positive Ext DemiBold" panose="020B0003020000020203" pitchFamily="34" charset="0"/>
              </a:rPr>
              <a:t>&gt;</a:t>
            </a:r>
            <a:r>
              <a:rPr kumimoji="0" lang="ru-RU" sz="3600" b="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 20</a:t>
            </a:r>
          </a:p>
        </p:txBody>
      </p:sp>
      <p:sp>
        <p:nvSpPr>
          <p:cNvPr id="29" name="Текст 16">
            <a:extLst>
              <a:ext uri="{FF2B5EF4-FFF2-40B4-BE49-F238E27FC236}">
                <a16:creationId xmlns:a16="http://schemas.microsoft.com/office/drawing/2014/main" id="{F16D437E-BF98-438A-BB66-181078D26B99}"/>
              </a:ext>
            </a:extLst>
          </p:cNvPr>
          <p:cNvSpPr txBox="1">
            <a:spLocks/>
          </p:cNvSpPr>
          <p:nvPr/>
        </p:nvSpPr>
        <p:spPr>
          <a:xfrm>
            <a:off x="3399493" y="4306745"/>
            <a:ext cx="1778576" cy="25717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  <a:latin typeface="TT Positive Ext DemiBold" panose="020B0003020000020203" pitchFamily="34" charset="0"/>
              </a:rPr>
              <a:t>целевых заявок на </a:t>
            </a:r>
            <a:r>
              <a:rPr lang="ru-RU" sz="1200" dirty="0" err="1">
                <a:solidFill>
                  <a:srgbClr val="000000"/>
                </a:solidFill>
                <a:latin typeface="TT Positive Ext DemiBold" panose="020B0003020000020203" pitchFamily="34" charset="0"/>
              </a:rPr>
              <a:t>демо</a:t>
            </a:r>
            <a:r>
              <a:rPr lang="ru-RU" sz="1200" dirty="0">
                <a:solidFill>
                  <a:srgbClr val="000000"/>
                </a:solidFill>
                <a:latin typeface="TT Positive Ext DemiBold" panose="020B0003020000020203" pitchFamily="34" charset="0"/>
              </a:rPr>
              <a:t> продукта</a:t>
            </a:r>
            <a:br>
              <a:rPr lang="ru-RU" sz="1200" dirty="0">
                <a:solidFill>
                  <a:srgbClr val="000000"/>
                </a:solidFill>
                <a:latin typeface="TT Positive Ext DemiBold" panose="020B0003020000020203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T Positive Ext DemiBold" panose="020B0003020000020203" pitchFamily="34" charset="0"/>
              </a:rPr>
              <a:t>(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T Positive Ext DemiBold" panose="020B0003020000020203" pitchFamily="34" charset="0"/>
              </a:rPr>
              <a:t>named account + </a:t>
            </a:r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TT Positive Ext DemiBold" panose="020B0003020000020203" pitchFamily="34" charset="0"/>
              </a:rPr>
              <a:t>партнеры)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T Positive Ext DemiBold" panose="020B0003020000020203" pitchFamily="34" charset="0"/>
            </a:endParaRP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A1A7CC8D-C532-4AC8-BCC8-ACE7B2634644}"/>
              </a:ext>
            </a:extLst>
          </p:cNvPr>
          <p:cNvSpPr txBox="1">
            <a:spLocks/>
          </p:cNvSpPr>
          <p:nvPr/>
        </p:nvSpPr>
        <p:spPr>
          <a:xfrm>
            <a:off x="855652" y="3834706"/>
            <a:ext cx="2058569" cy="54917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125</a:t>
            </a:r>
            <a:endParaRPr kumimoji="0" lang="ru-RU" sz="3600" b="0" i="0" u="none" strike="noStrike" kern="1200" cap="none" spc="-2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T Positive Ext DemiBold" panose="020B0003020000020203" pitchFamily="34" charset="0"/>
              <a:ea typeface="+mn-ea"/>
              <a:cs typeface="+mn-cs"/>
            </a:endParaRPr>
          </a:p>
        </p:txBody>
      </p:sp>
      <p:sp>
        <p:nvSpPr>
          <p:cNvPr id="31" name="Текст 16">
            <a:extLst>
              <a:ext uri="{FF2B5EF4-FFF2-40B4-BE49-F238E27FC236}">
                <a16:creationId xmlns:a16="http://schemas.microsoft.com/office/drawing/2014/main" id="{FC250F71-5BB7-47E0-A38D-D88C0BBAA40B}"/>
              </a:ext>
            </a:extLst>
          </p:cNvPr>
          <p:cNvSpPr txBox="1">
            <a:spLocks/>
          </p:cNvSpPr>
          <p:nvPr/>
        </p:nvSpPr>
        <p:spPr>
          <a:xfrm>
            <a:off x="855652" y="4301677"/>
            <a:ext cx="1778576" cy="25717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пользователей, попытавшихся расследовать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APT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-атаку 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id="{24467769-6313-4FFE-9336-B67FF6438B43}"/>
              </a:ext>
            </a:extLst>
          </p:cNvPr>
          <p:cNvSpPr txBox="1">
            <a:spLocks/>
          </p:cNvSpPr>
          <p:nvPr/>
        </p:nvSpPr>
        <p:spPr>
          <a:xfrm>
            <a:off x="860457" y="3781633"/>
            <a:ext cx="377649" cy="549177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T Positive Ext" panose="020B0003020000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-2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T Positive Ext DemiBold" panose="020B0003020000020203" pitchFamily="34" charset="0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BD5DB4-51C3-4D70-A83A-5A61F6711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391" r="58041"/>
          <a:stretch/>
        </p:blipFill>
        <p:spPr>
          <a:xfrm>
            <a:off x="6154761" y="2187919"/>
            <a:ext cx="3390097" cy="140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84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9CF80536-2EF3-4646-9A25-CA7FA7D9AC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Инфопартнер</a:t>
            </a:r>
            <a:r>
              <a:rPr lang="ru-RU" dirty="0"/>
              <a:t> марафона</a:t>
            </a: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7FFCF725-F003-4825-BE0B-0C35C4C2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Итоги </a:t>
            </a:r>
            <a:r>
              <a:rPr lang="en-US" dirty="0"/>
              <a:t>PR-</a:t>
            </a:r>
            <a:r>
              <a:rPr lang="ru-RU" dirty="0"/>
              <a:t>кампании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DC235-D446-438F-8190-B5D1FCC8DFA3}"/>
              </a:ext>
            </a:extLst>
          </p:cNvPr>
          <p:cNvSpPr txBox="1"/>
          <p:nvPr/>
        </p:nvSpPr>
        <p:spPr>
          <a:xfrm>
            <a:off x="819513" y="3089593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3"/>
                </a:solidFill>
                <a:latin typeface="+mj-lt"/>
              </a:rPr>
              <a:t>32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BBE10-230A-4769-B41B-067CD14B68DC}"/>
              </a:ext>
            </a:extLst>
          </p:cNvPr>
          <p:cNvSpPr txBox="1"/>
          <p:nvPr/>
        </p:nvSpPr>
        <p:spPr>
          <a:xfrm>
            <a:off x="930119" y="3827066"/>
            <a:ext cx="16337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публикации в СМИ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B18A0A-58E9-48DC-B7A2-97A854F1C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13" y="1605405"/>
            <a:ext cx="2461473" cy="670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938E1-CE34-4866-A3D2-2DEF07A80CEA}"/>
              </a:ext>
            </a:extLst>
          </p:cNvPr>
          <p:cNvSpPr txBox="1"/>
          <p:nvPr/>
        </p:nvSpPr>
        <p:spPr>
          <a:xfrm>
            <a:off x="768488" y="2548939"/>
            <a:ext cx="6984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Основные показатели по главной новости о запуске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Standoff Defend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BAAA5-AB6A-401F-9AFF-44F54E9DB949}"/>
              </a:ext>
            </a:extLst>
          </p:cNvPr>
          <p:cNvSpPr txBox="1"/>
          <p:nvPr/>
        </p:nvSpPr>
        <p:spPr>
          <a:xfrm>
            <a:off x="3167961" y="3089593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275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1C8325-48D2-4F3D-A44E-F39CD29BCB51}"/>
              </a:ext>
            </a:extLst>
          </p:cNvPr>
          <p:cNvSpPr txBox="1"/>
          <p:nvPr/>
        </p:nvSpPr>
        <p:spPr>
          <a:xfrm>
            <a:off x="3496058" y="3827066"/>
            <a:ext cx="12089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 err="1">
                <a:latin typeface="+mj-lt"/>
              </a:rPr>
              <a:t>медиаиндекс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CE13BE-1EFA-453D-A0F0-33D2A0737413}"/>
              </a:ext>
            </a:extLst>
          </p:cNvPr>
          <p:cNvSpPr txBox="1"/>
          <p:nvPr/>
        </p:nvSpPr>
        <p:spPr>
          <a:xfrm>
            <a:off x="5516410" y="3089593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260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k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976593-4C89-4FE5-9C42-365F6B8CA57A}"/>
              </a:ext>
            </a:extLst>
          </p:cNvPr>
          <p:cNvSpPr txBox="1"/>
          <p:nvPr/>
        </p:nvSpPr>
        <p:spPr>
          <a:xfrm>
            <a:off x="5966335" y="3827066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OTS </a:t>
            </a:r>
            <a:r>
              <a:rPr lang="en-US" sz="1100" dirty="0">
                <a:latin typeface="+mj-lt"/>
              </a:rPr>
              <a:t>(</a:t>
            </a:r>
            <a:r>
              <a:rPr lang="ru-RU" sz="1100" dirty="0">
                <a:latin typeface="+mj-lt"/>
              </a:rPr>
              <a:t>охват)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07CC69-0B19-4370-8D77-C974F57DD8CC}"/>
              </a:ext>
            </a:extLst>
          </p:cNvPr>
          <p:cNvSpPr txBox="1"/>
          <p:nvPr/>
        </p:nvSpPr>
        <p:spPr>
          <a:xfrm>
            <a:off x="808225" y="4743610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accent3"/>
                </a:solidFill>
                <a:latin typeface="+mj-lt"/>
              </a:rPr>
              <a:t>19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F1BDE4-056E-4973-8DF6-BB4EC03BE2D8}"/>
              </a:ext>
            </a:extLst>
          </p:cNvPr>
          <p:cNvSpPr txBox="1"/>
          <p:nvPr/>
        </p:nvSpPr>
        <p:spPr>
          <a:xfrm>
            <a:off x="1099456" y="5481083"/>
            <a:ext cx="12827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оригинальные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сообщения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E7DEE2-EB58-445A-B388-01E75220AD79}"/>
              </a:ext>
            </a:extLst>
          </p:cNvPr>
          <p:cNvSpPr txBox="1"/>
          <p:nvPr/>
        </p:nvSpPr>
        <p:spPr>
          <a:xfrm>
            <a:off x="3156673" y="4743610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chemeClr val="accent3"/>
                </a:solidFill>
                <a:latin typeface="+mj-lt"/>
              </a:rPr>
              <a:t>100</a:t>
            </a:r>
            <a:r>
              <a:rPr lang="ru-RU" sz="2000" b="1" dirty="0">
                <a:solidFill>
                  <a:schemeClr val="accent3"/>
                </a:solidFill>
                <a:latin typeface="+mj-lt"/>
              </a:rPr>
              <a:t>%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BB00E-E530-4E64-8D26-429BEF2DFA44}"/>
              </a:ext>
            </a:extLst>
          </p:cNvPr>
          <p:cNvSpPr txBox="1"/>
          <p:nvPr/>
        </p:nvSpPr>
        <p:spPr>
          <a:xfrm>
            <a:off x="3156672" y="5451496"/>
            <a:ext cx="186518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нейтральные и позитивные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по тональности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CE341D-A811-446D-A99D-E63CC946C6EA}"/>
              </a:ext>
            </a:extLst>
          </p:cNvPr>
          <p:cNvSpPr txBox="1"/>
          <p:nvPr/>
        </p:nvSpPr>
        <p:spPr>
          <a:xfrm>
            <a:off x="5505122" y="4743610"/>
            <a:ext cx="1865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81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4BCA89-6FAC-4DDC-B366-153E0BC99C9B}"/>
              </a:ext>
            </a:extLst>
          </p:cNvPr>
          <p:cNvSpPr txBox="1"/>
          <p:nvPr/>
        </p:nvSpPr>
        <p:spPr>
          <a:xfrm>
            <a:off x="5706585" y="5481083"/>
            <a:ext cx="13356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сообщений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в главной роли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C73C8C2-8580-4FFB-9BC1-37141C7ECA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909"/>
          <a:stretch/>
        </p:blipFill>
        <p:spPr>
          <a:xfrm>
            <a:off x="8163438" y="1501607"/>
            <a:ext cx="3575171" cy="1145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1D4F650-ED3B-4A14-A300-72D126E0CB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756"/>
          <a:stretch/>
        </p:blipFill>
        <p:spPr>
          <a:xfrm>
            <a:off x="8163438" y="2694678"/>
            <a:ext cx="3573053" cy="2823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4FB70F4-A16F-4A7F-9395-9A0E8768D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438" y="5624655"/>
            <a:ext cx="3573053" cy="808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82539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C8DD061-E7E9-416D-94BC-5294DE2BA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Инфопартнер</a:t>
            </a:r>
            <a:r>
              <a:rPr lang="ru-RU" dirty="0"/>
              <a:t> марафона </a:t>
            </a:r>
            <a:r>
              <a:rPr lang="en-US" dirty="0"/>
              <a:t>Standoff Defend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18D1CC-36B0-4564-B269-DAC9A72C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 – SecurityLab.ru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48B4BB-34DD-4B66-AD87-3EFF8CD57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21023"/>
          <a:stretch/>
        </p:blipFill>
        <p:spPr>
          <a:xfrm>
            <a:off x="855650" y="2226403"/>
            <a:ext cx="3175174" cy="1160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58F92C-C181-451C-BD1C-405E74F61DE4}"/>
              </a:ext>
            </a:extLst>
          </p:cNvPr>
          <p:cNvSpPr txBox="1"/>
          <p:nvPr/>
        </p:nvSpPr>
        <p:spPr>
          <a:xfrm>
            <a:off x="752483" y="1964793"/>
            <a:ext cx="33441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Шаг 1: Публикация интервью А. Новикова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6AF145-4FD9-4E78-9D52-C58E5F8493FF}"/>
              </a:ext>
            </a:extLst>
          </p:cNvPr>
          <p:cNvSpPr txBox="1"/>
          <p:nvPr/>
        </p:nvSpPr>
        <p:spPr>
          <a:xfrm>
            <a:off x="4843856" y="2238076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OTS </a:t>
            </a:r>
            <a:r>
              <a:rPr lang="en-US" sz="1050" dirty="0">
                <a:latin typeface="+mj-lt"/>
              </a:rPr>
              <a:t>(</a:t>
            </a:r>
            <a:r>
              <a:rPr lang="ru-RU" sz="1050" dirty="0">
                <a:latin typeface="+mj-lt"/>
              </a:rPr>
              <a:t>охват)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A7BB2D-7202-4B33-A089-AE8762B6D060}"/>
              </a:ext>
            </a:extLst>
          </p:cNvPr>
          <p:cNvSpPr txBox="1"/>
          <p:nvPr/>
        </p:nvSpPr>
        <p:spPr>
          <a:xfrm>
            <a:off x="4754077" y="2483479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медиаиндекс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AE032D-4B56-4034-8CEC-3435E31AA6FE}"/>
              </a:ext>
            </a:extLst>
          </p:cNvPr>
          <p:cNvSpPr txBox="1"/>
          <p:nvPr/>
        </p:nvSpPr>
        <p:spPr>
          <a:xfrm>
            <a:off x="4886720" y="2741242"/>
            <a:ext cx="10358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заметность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8E4C4-FA2B-4379-ACDC-DAEA85C67AE3}"/>
              </a:ext>
            </a:extLst>
          </p:cNvPr>
          <p:cNvSpPr txBox="1"/>
          <p:nvPr/>
        </p:nvSpPr>
        <p:spPr>
          <a:xfrm>
            <a:off x="4144626" y="2235743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accent3"/>
                </a:solidFill>
                <a:latin typeface="+mj-lt"/>
              </a:rPr>
              <a:t>40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sz="1050" dirty="0">
                <a:solidFill>
                  <a:schemeClr val="accent3"/>
                </a:solidFill>
                <a:latin typeface="+mj-lt"/>
              </a:rPr>
              <a:t>2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6726F7-6F5D-43EB-AB0C-E85088001A68}"/>
              </a:ext>
            </a:extLst>
          </p:cNvPr>
          <p:cNvSpPr txBox="1"/>
          <p:nvPr/>
        </p:nvSpPr>
        <p:spPr>
          <a:xfrm>
            <a:off x="4200720" y="2483479"/>
            <a:ext cx="5966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22</a:t>
            </a:r>
            <a:r>
              <a:rPr lang="en-US" sz="1050" dirty="0">
                <a:solidFill>
                  <a:schemeClr val="accent3"/>
                </a:solidFill>
                <a:latin typeface="+mj-lt"/>
              </a:rPr>
              <a:t>,00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B50767-2BE7-4098-900C-3DC11FC87C07}"/>
              </a:ext>
            </a:extLst>
          </p:cNvPr>
          <p:cNvSpPr txBox="1"/>
          <p:nvPr/>
        </p:nvSpPr>
        <p:spPr>
          <a:xfrm>
            <a:off x="4301947" y="2741242"/>
            <a:ext cx="5004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0,39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277A1B-03EA-4388-B6B2-FD446191BA55}"/>
              </a:ext>
            </a:extLst>
          </p:cNvPr>
          <p:cNvSpPr txBox="1"/>
          <p:nvPr/>
        </p:nvSpPr>
        <p:spPr>
          <a:xfrm>
            <a:off x="6621811" y="1972103"/>
            <a:ext cx="2460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Шаг</a:t>
            </a:r>
            <a:r>
              <a:rPr lang="en-US" sz="1100" dirty="0">
                <a:latin typeface="+mj-lt"/>
              </a:rPr>
              <a:t> 2</a:t>
            </a:r>
            <a:r>
              <a:rPr lang="ru-RU" sz="1100" dirty="0">
                <a:latin typeface="+mj-lt"/>
              </a:rPr>
              <a:t>: Онлайн-тестирование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90835CA-226A-44D1-B7E5-1771EDC9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02" t="34374" r="33030" b="34130"/>
          <a:stretch/>
        </p:blipFill>
        <p:spPr>
          <a:xfrm>
            <a:off x="6643034" y="2323322"/>
            <a:ext cx="2439708" cy="1032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CB0372B-5926-4E43-8439-C4F849AC5EF5}"/>
              </a:ext>
            </a:extLst>
          </p:cNvPr>
          <p:cNvSpPr txBox="1"/>
          <p:nvPr/>
        </p:nvSpPr>
        <p:spPr>
          <a:xfrm>
            <a:off x="9355850" y="2995158"/>
            <a:ext cx="23391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Шаг 3.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Самостоятельная практика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5C21C5-9AA6-4FD3-AD84-2117E1452DAE}"/>
              </a:ext>
            </a:extLst>
          </p:cNvPr>
          <p:cNvSpPr txBox="1"/>
          <p:nvPr/>
        </p:nvSpPr>
        <p:spPr>
          <a:xfrm>
            <a:off x="819513" y="3588091"/>
            <a:ext cx="3029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latin typeface="+mj-lt"/>
              </a:rPr>
              <a:t>Шаг</a:t>
            </a:r>
            <a:r>
              <a:rPr lang="en-US" sz="1100" dirty="0">
                <a:latin typeface="+mj-lt"/>
              </a:rPr>
              <a:t> </a:t>
            </a:r>
            <a:r>
              <a:rPr lang="ru-RU" sz="1100" dirty="0">
                <a:latin typeface="+mj-lt"/>
              </a:rPr>
              <a:t>4: </a:t>
            </a:r>
            <a:r>
              <a:rPr lang="en-US" sz="1100" dirty="0">
                <a:latin typeface="+mj-lt"/>
              </a:rPr>
              <a:t>Archer </a:t>
            </a:r>
            <a:r>
              <a:rPr lang="ru-RU" sz="1100" dirty="0">
                <a:latin typeface="+mj-lt"/>
              </a:rPr>
              <a:t>и регулируемые атаки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8D4E9D3-B166-4712-8154-4E41CE653D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96"/>
          <a:stretch/>
        </p:blipFill>
        <p:spPr>
          <a:xfrm>
            <a:off x="819513" y="5211388"/>
            <a:ext cx="3277155" cy="1213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EBEBC41-0378-44BF-8952-888CDEE21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50" y="3893518"/>
            <a:ext cx="3209718" cy="1160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0A848BF-178E-4E71-9A53-4C6614C79425}"/>
              </a:ext>
            </a:extLst>
          </p:cNvPr>
          <p:cNvSpPr txBox="1"/>
          <p:nvPr/>
        </p:nvSpPr>
        <p:spPr>
          <a:xfrm>
            <a:off x="4843856" y="3895851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OTS </a:t>
            </a:r>
            <a:r>
              <a:rPr lang="en-US" sz="1050" dirty="0">
                <a:latin typeface="+mj-lt"/>
              </a:rPr>
              <a:t>(</a:t>
            </a:r>
            <a:r>
              <a:rPr lang="ru-RU" sz="1050" dirty="0">
                <a:latin typeface="+mj-lt"/>
              </a:rPr>
              <a:t>охват)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792FFB-AAAA-46A5-8099-78B5DE0FC297}"/>
              </a:ext>
            </a:extLst>
          </p:cNvPr>
          <p:cNvSpPr txBox="1"/>
          <p:nvPr/>
        </p:nvSpPr>
        <p:spPr>
          <a:xfrm>
            <a:off x="4754077" y="4141254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медиаиндекс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8A88697-B6FA-4357-87E1-99F565302BBA}"/>
              </a:ext>
            </a:extLst>
          </p:cNvPr>
          <p:cNvSpPr txBox="1"/>
          <p:nvPr/>
        </p:nvSpPr>
        <p:spPr>
          <a:xfrm>
            <a:off x="4886720" y="4399017"/>
            <a:ext cx="10358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заметность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12ED23-CDC4-48AD-8BFC-A5DED79DE8E9}"/>
              </a:ext>
            </a:extLst>
          </p:cNvPr>
          <p:cNvSpPr txBox="1"/>
          <p:nvPr/>
        </p:nvSpPr>
        <p:spPr>
          <a:xfrm>
            <a:off x="4139817" y="3893518"/>
            <a:ext cx="7040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66 000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08AE3E7-E31A-463B-B303-4C6A671545DA}"/>
              </a:ext>
            </a:extLst>
          </p:cNvPr>
          <p:cNvSpPr txBox="1"/>
          <p:nvPr/>
        </p:nvSpPr>
        <p:spPr>
          <a:xfrm>
            <a:off x="4293694" y="4141254"/>
            <a:ext cx="5036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schemeClr val="accent3"/>
                </a:solidFill>
                <a:latin typeface="+mj-lt"/>
              </a:rPr>
              <a:t>7</a:t>
            </a:r>
            <a:r>
              <a:rPr lang="en-US" sz="1050" dirty="0">
                <a:solidFill>
                  <a:schemeClr val="accent3"/>
                </a:solidFill>
                <a:latin typeface="+mj-lt"/>
              </a:rPr>
              <a:t>,00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9E5819-CA18-45F5-8112-40F3028F75FD}"/>
              </a:ext>
            </a:extLst>
          </p:cNvPr>
          <p:cNvSpPr txBox="1"/>
          <p:nvPr/>
        </p:nvSpPr>
        <p:spPr>
          <a:xfrm>
            <a:off x="4335610" y="4399017"/>
            <a:ext cx="4667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0,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41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7ADB79-FBEB-43A6-B2FB-02A8883EA980}"/>
              </a:ext>
            </a:extLst>
          </p:cNvPr>
          <p:cNvSpPr txBox="1"/>
          <p:nvPr/>
        </p:nvSpPr>
        <p:spPr>
          <a:xfrm>
            <a:off x="4875446" y="5358714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OTS </a:t>
            </a:r>
            <a:r>
              <a:rPr lang="en-US" sz="1050" dirty="0">
                <a:latin typeface="+mj-lt"/>
              </a:rPr>
              <a:t>(</a:t>
            </a:r>
            <a:r>
              <a:rPr lang="ru-RU" sz="1050" dirty="0">
                <a:latin typeface="+mj-lt"/>
              </a:rPr>
              <a:t>охват)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63925D-406F-4429-8326-DCDE9E601BEE}"/>
              </a:ext>
            </a:extLst>
          </p:cNvPr>
          <p:cNvSpPr txBox="1"/>
          <p:nvPr/>
        </p:nvSpPr>
        <p:spPr>
          <a:xfrm>
            <a:off x="4785667" y="5604117"/>
            <a:ext cx="116570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медиаиндекс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4C15455-6B15-4742-9A8F-860920344DEB}"/>
              </a:ext>
            </a:extLst>
          </p:cNvPr>
          <p:cNvSpPr txBox="1"/>
          <p:nvPr/>
        </p:nvSpPr>
        <p:spPr>
          <a:xfrm>
            <a:off x="4918310" y="5861880"/>
            <a:ext cx="10358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заметность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C63001-36E7-4B30-B4FD-0D5483A59A21}"/>
              </a:ext>
            </a:extLst>
          </p:cNvPr>
          <p:cNvSpPr txBox="1"/>
          <p:nvPr/>
        </p:nvSpPr>
        <p:spPr>
          <a:xfrm>
            <a:off x="4176216" y="5356381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accent3"/>
                </a:solidFill>
                <a:latin typeface="+mj-lt"/>
              </a:rPr>
              <a:t>40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sz="1050" dirty="0">
                <a:solidFill>
                  <a:schemeClr val="accent3"/>
                </a:solidFill>
                <a:latin typeface="+mj-lt"/>
              </a:rPr>
              <a:t>2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1A3E6D0-25A3-42F0-8DCB-A7ED6245A445}"/>
              </a:ext>
            </a:extLst>
          </p:cNvPr>
          <p:cNvSpPr txBox="1"/>
          <p:nvPr/>
        </p:nvSpPr>
        <p:spPr>
          <a:xfrm>
            <a:off x="4232310" y="5604117"/>
            <a:ext cx="5966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22</a:t>
            </a:r>
            <a:r>
              <a:rPr lang="en-US" sz="1050" dirty="0">
                <a:solidFill>
                  <a:schemeClr val="accent3"/>
                </a:solidFill>
                <a:latin typeface="+mj-lt"/>
              </a:rPr>
              <a:t>,00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F533C6C-6890-4748-A55C-6B6187470DF7}"/>
              </a:ext>
            </a:extLst>
          </p:cNvPr>
          <p:cNvSpPr txBox="1"/>
          <p:nvPr/>
        </p:nvSpPr>
        <p:spPr>
          <a:xfrm>
            <a:off x="4333537" y="5861880"/>
            <a:ext cx="5004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0,39</a:t>
            </a:r>
          </a:p>
        </p:txBody>
      </p:sp>
      <p:cxnSp>
        <p:nvCxnSpPr>
          <p:cNvPr id="64" name="Соединитель: изогнутый 63">
            <a:extLst>
              <a:ext uri="{FF2B5EF4-FFF2-40B4-BE49-F238E27FC236}">
                <a16:creationId xmlns:a16="http://schemas.microsoft.com/office/drawing/2014/main" id="{0C94EEF3-4EA4-4E74-BBB0-BBE002FB952A}"/>
              </a:ext>
            </a:extLst>
          </p:cNvPr>
          <p:cNvCxnSpPr>
            <a:stCxn id="14" idx="3"/>
            <a:endCxn id="25" idx="0"/>
          </p:cNvCxnSpPr>
          <p:nvPr/>
        </p:nvCxnSpPr>
        <p:spPr>
          <a:xfrm>
            <a:off x="9082742" y="2102908"/>
            <a:ext cx="1442659" cy="892250"/>
          </a:xfrm>
          <a:prstGeom prst="curvedConnector2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5E790D3-3C77-45D9-AF01-4E95BED5C04D}"/>
              </a:ext>
            </a:extLst>
          </p:cNvPr>
          <p:cNvSpPr txBox="1"/>
          <p:nvPr/>
        </p:nvSpPr>
        <p:spPr>
          <a:xfrm>
            <a:off x="6610716" y="3588091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100" dirty="0">
                <a:latin typeface="+mj-lt"/>
              </a:rPr>
              <a:t>Шаг</a:t>
            </a:r>
            <a:r>
              <a:rPr lang="en-US" sz="1100" dirty="0">
                <a:latin typeface="+mj-lt"/>
              </a:rPr>
              <a:t> </a:t>
            </a:r>
            <a:r>
              <a:rPr lang="ru-RU" sz="1100" dirty="0">
                <a:latin typeface="+mj-lt"/>
              </a:rPr>
              <a:t>4. Тест: «Это что за APT?»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03CF042-82FB-47C6-B407-2F1A70BB59B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76" b="5160"/>
          <a:stretch/>
        </p:blipFill>
        <p:spPr>
          <a:xfrm>
            <a:off x="6686748" y="4082249"/>
            <a:ext cx="2398634" cy="1634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AA951ED2-BB90-4A94-B7AA-0344FFA0F1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2036" y="4082249"/>
            <a:ext cx="2329579" cy="2455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43625DA-D6F5-456C-9A4B-261F23236663}"/>
              </a:ext>
            </a:extLst>
          </p:cNvPr>
          <p:cNvSpPr txBox="1"/>
          <p:nvPr/>
        </p:nvSpPr>
        <p:spPr>
          <a:xfrm>
            <a:off x="9231050" y="3583896"/>
            <a:ext cx="24096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100" dirty="0">
                <a:latin typeface="+mj-lt"/>
              </a:rPr>
              <a:t>Шаг 4. Расследование атаки </a:t>
            </a:r>
          </a:p>
          <a:p>
            <a:pPr lvl="0"/>
            <a:r>
              <a:rPr lang="en-US" sz="1100" dirty="0">
                <a:latin typeface="+mj-lt"/>
              </a:rPr>
              <a:t>APT-</a:t>
            </a:r>
            <a:r>
              <a:rPr lang="ru-RU" sz="1100" dirty="0">
                <a:latin typeface="+mj-lt"/>
              </a:rPr>
              <a:t>группировки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FEC41840-9F58-460D-B2B0-F8F8F56A8BF9}"/>
              </a:ext>
            </a:extLst>
          </p:cNvPr>
          <p:cNvSpPr/>
          <p:nvPr/>
        </p:nvSpPr>
        <p:spPr>
          <a:xfrm>
            <a:off x="6686749" y="5784664"/>
            <a:ext cx="239599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8"/>
              </a:rPr>
              <a:t>https://www.securitylab.ru//standoff/quiz/mobile-quiz.html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796EF731-243C-4EBA-AB95-B582366C894D}"/>
              </a:ext>
            </a:extLst>
          </p:cNvPr>
          <p:cNvSpPr/>
          <p:nvPr/>
        </p:nvSpPr>
        <p:spPr>
          <a:xfrm>
            <a:off x="804991" y="6403707"/>
            <a:ext cx="1494320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9"/>
              </a:rPr>
              <a:t>https://www.securitylab.ru/analytics/558348.php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F4DBEA1D-AF14-4CBB-AE5D-920F05B81E3B}"/>
              </a:ext>
            </a:extLst>
          </p:cNvPr>
          <p:cNvSpPr/>
          <p:nvPr/>
        </p:nvSpPr>
        <p:spPr>
          <a:xfrm>
            <a:off x="801509" y="5057499"/>
            <a:ext cx="5118271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10"/>
              </a:rPr>
              <a:t>https://www.securitylab.ru/analytics/558317.php/?utm_source=marathondefend&amp;utm_medium=button&amp;utm_campaign=marathondefend_apr_2025&amp;utm_content=archer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C2483337-1C7B-450B-9E6D-A2E2B32980C6}"/>
              </a:ext>
            </a:extLst>
          </p:cNvPr>
          <p:cNvSpPr/>
          <p:nvPr/>
        </p:nvSpPr>
        <p:spPr>
          <a:xfrm>
            <a:off x="6643034" y="3357085"/>
            <a:ext cx="2152375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11"/>
              </a:rPr>
              <a:t>https://www.securitylab.ru//standoff/quiz/cybersecurity-quiz.html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997CBC76-5DBD-4F8C-B24B-2BAFCA59CB7F}"/>
              </a:ext>
            </a:extLst>
          </p:cNvPr>
          <p:cNvSpPr/>
          <p:nvPr/>
        </p:nvSpPr>
        <p:spPr>
          <a:xfrm>
            <a:off x="819513" y="3359898"/>
            <a:ext cx="6096000" cy="1692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12"/>
              </a:rPr>
              <a:t>https://www.securitylab.ru/analytics/558043.php/?utm_source=marathondefend&amp;utm_medium=button&amp;utm_campaign=marathondefend_apr_2025&amp;utm_content=interview_novikov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20D1BC93-BCE5-40B5-AAB2-EDA6C173D380}"/>
              </a:ext>
            </a:extLst>
          </p:cNvPr>
          <p:cNvSpPr/>
          <p:nvPr/>
        </p:nvSpPr>
        <p:spPr>
          <a:xfrm>
            <a:off x="9233827" y="6570720"/>
            <a:ext cx="1640193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" dirty="0">
                <a:solidFill>
                  <a:schemeClr val="bg1">
                    <a:lumMod val="50000"/>
                  </a:schemeClr>
                </a:solidFill>
                <a:hlinkClick r:id="rId13"/>
              </a:rPr>
              <a:t>https://defend.standoff365.com/battle/31/industry/84/</a:t>
            </a:r>
            <a:r>
              <a:rPr lang="ru-RU" sz="5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A4453DA-9E18-4CD5-AC9B-25BC67C092B2}"/>
              </a:ext>
            </a:extLst>
          </p:cNvPr>
          <p:cNvSpPr/>
          <p:nvPr/>
        </p:nvSpPr>
        <p:spPr>
          <a:xfrm>
            <a:off x="4132804" y="2161490"/>
            <a:ext cx="1816907" cy="84905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4BC4661-3D6D-4F8E-B1F2-A31FD7031285}"/>
              </a:ext>
            </a:extLst>
          </p:cNvPr>
          <p:cNvSpPr/>
          <p:nvPr/>
        </p:nvSpPr>
        <p:spPr>
          <a:xfrm>
            <a:off x="4176216" y="3859090"/>
            <a:ext cx="1773495" cy="8198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CF028F70-3D8E-404C-9B64-AFAC42487345}"/>
              </a:ext>
            </a:extLst>
          </p:cNvPr>
          <p:cNvSpPr/>
          <p:nvPr/>
        </p:nvSpPr>
        <p:spPr>
          <a:xfrm>
            <a:off x="4213612" y="5321795"/>
            <a:ext cx="1748991" cy="81984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40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C8DD061-E7E9-416D-94BC-5294DE2BA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err="1"/>
              <a:t>Инфопартнер</a:t>
            </a:r>
            <a:r>
              <a:rPr lang="ru-RU" dirty="0"/>
              <a:t> марафона </a:t>
            </a:r>
            <a:r>
              <a:rPr lang="en-US" dirty="0"/>
              <a:t>Standoff Defend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18D1CC-36B0-4564-B269-DAC9A72C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 – SecurityLab.ru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58F92C-C181-451C-BD1C-405E74F61DE4}"/>
              </a:ext>
            </a:extLst>
          </p:cNvPr>
          <p:cNvSpPr txBox="1"/>
          <p:nvPr/>
        </p:nvSpPr>
        <p:spPr>
          <a:xfrm>
            <a:off x="819513" y="2043178"/>
            <a:ext cx="3353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Шаг 5: Разбор атаки с ментором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293398-177F-420B-A539-57D97B7B0932}"/>
              </a:ext>
            </a:extLst>
          </p:cNvPr>
          <p:cNvSpPr txBox="1"/>
          <p:nvPr/>
        </p:nvSpPr>
        <p:spPr>
          <a:xfrm>
            <a:off x="819513" y="2364132"/>
            <a:ext cx="3002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Шаг 6: Про мини-</a:t>
            </a:r>
            <a:r>
              <a:rPr lang="ru-RU" sz="14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кибербитву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AEDA25-02C1-4A79-BE20-43CC22633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89" y="3509429"/>
            <a:ext cx="5173236" cy="2184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Правая фигурная скобка 14">
            <a:extLst>
              <a:ext uri="{FF2B5EF4-FFF2-40B4-BE49-F238E27FC236}">
                <a16:creationId xmlns:a16="http://schemas.microsoft.com/office/drawing/2014/main" id="{D89328CE-B3AD-482F-8789-52F25B3A3276}"/>
              </a:ext>
            </a:extLst>
          </p:cNvPr>
          <p:cNvSpPr/>
          <p:nvPr/>
        </p:nvSpPr>
        <p:spPr>
          <a:xfrm>
            <a:off x="4296745" y="2043178"/>
            <a:ext cx="298579" cy="570359"/>
          </a:xfrm>
          <a:prstGeom prst="righ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1FB9E0-8097-4EEE-B13A-AF66CF168347}"/>
              </a:ext>
            </a:extLst>
          </p:cNvPr>
          <p:cNvSpPr txBox="1"/>
          <p:nvPr/>
        </p:nvSpPr>
        <p:spPr>
          <a:xfrm>
            <a:off x="4862045" y="2191209"/>
            <a:ext cx="3377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+mj-lt"/>
              </a:rPr>
              <a:t>Зачем бизнесу </a:t>
            </a:r>
            <a:r>
              <a:rPr lang="en-US" sz="1400" dirty="0">
                <a:latin typeface="+mj-lt"/>
              </a:rPr>
              <a:t>Standoff Defend?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D912AE-2683-4BBD-9034-B1232F298CBF}"/>
              </a:ext>
            </a:extLst>
          </p:cNvPr>
          <p:cNvSpPr/>
          <p:nvPr/>
        </p:nvSpPr>
        <p:spPr>
          <a:xfrm>
            <a:off x="855650" y="323386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solidFill>
                  <a:srgbClr val="212529"/>
                </a:solidFill>
                <a:latin typeface="+mj-lt"/>
              </a:rPr>
              <a:t>Опыт Банка «Санкт-Петербург»</a:t>
            </a:r>
            <a:endParaRPr lang="ru-RU" sz="1100" b="0" i="0" dirty="0">
              <a:solidFill>
                <a:srgbClr val="222222"/>
              </a:solidFill>
              <a:effectLst/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8FD1534-D692-4E94-ABB0-CC6F3D5A5E8C}"/>
              </a:ext>
            </a:extLst>
          </p:cNvPr>
          <p:cNvSpPr/>
          <p:nvPr/>
        </p:nvSpPr>
        <p:spPr>
          <a:xfrm>
            <a:off x="855650" y="5714574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 </a:t>
            </a:r>
            <a:r>
              <a:rPr lang="ru-RU" sz="900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https://www.securitylab.ru/analytics/558814.php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B499EB-16B5-45C7-947C-04491A3A63ED}"/>
              </a:ext>
            </a:extLst>
          </p:cNvPr>
          <p:cNvSpPr txBox="1"/>
          <p:nvPr/>
        </p:nvSpPr>
        <p:spPr>
          <a:xfrm>
            <a:off x="8079278" y="3620428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OTS </a:t>
            </a:r>
            <a:r>
              <a:rPr lang="en-US" dirty="0">
                <a:latin typeface="+mj-lt"/>
              </a:rPr>
              <a:t>(</a:t>
            </a:r>
            <a:r>
              <a:rPr lang="ru-RU" dirty="0">
                <a:latin typeface="+mj-lt"/>
              </a:rPr>
              <a:t>охват)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71080B-878B-4A6E-9DAA-C60664CE004C}"/>
              </a:ext>
            </a:extLst>
          </p:cNvPr>
          <p:cNvSpPr txBox="1"/>
          <p:nvPr/>
        </p:nvSpPr>
        <p:spPr>
          <a:xfrm>
            <a:off x="7886843" y="4193486"/>
            <a:ext cx="186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медиаиндекс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983547-9335-4806-98C5-C72BDC78A6D6}"/>
              </a:ext>
            </a:extLst>
          </p:cNvPr>
          <p:cNvSpPr txBox="1"/>
          <p:nvPr/>
        </p:nvSpPr>
        <p:spPr>
          <a:xfrm>
            <a:off x="7996650" y="4735917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заметность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FD672D-3537-4AFB-BFB3-F7B7372264D6}"/>
              </a:ext>
            </a:extLst>
          </p:cNvPr>
          <p:cNvSpPr txBox="1"/>
          <p:nvPr/>
        </p:nvSpPr>
        <p:spPr>
          <a:xfrm>
            <a:off x="6941798" y="3620428"/>
            <a:ext cx="1075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66 000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55D887-B53E-46C4-9A9F-AE8B52504E6C}"/>
              </a:ext>
            </a:extLst>
          </p:cNvPr>
          <p:cNvSpPr txBox="1"/>
          <p:nvPr/>
        </p:nvSpPr>
        <p:spPr>
          <a:xfrm>
            <a:off x="6941798" y="4193486"/>
            <a:ext cx="88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22</a:t>
            </a:r>
            <a:r>
              <a:rPr lang="en-US" dirty="0">
                <a:solidFill>
                  <a:schemeClr val="accent3"/>
                </a:solidFill>
                <a:latin typeface="+mj-lt"/>
              </a:rPr>
              <a:t>,00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894B8C-184F-4277-AE74-312E2BAB7527}"/>
              </a:ext>
            </a:extLst>
          </p:cNvPr>
          <p:cNvSpPr txBox="1"/>
          <p:nvPr/>
        </p:nvSpPr>
        <p:spPr>
          <a:xfrm>
            <a:off x="6951650" y="4685990"/>
            <a:ext cx="668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0,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</a:rPr>
              <a:t>41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27B270B-D1D0-433E-918E-65CA89A1A779}"/>
              </a:ext>
            </a:extLst>
          </p:cNvPr>
          <p:cNvSpPr/>
          <p:nvPr/>
        </p:nvSpPr>
        <p:spPr>
          <a:xfrm>
            <a:off x="6839869" y="3509430"/>
            <a:ext cx="2981336" cy="17182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32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54846-7F41-1816-BE24-5163E7E3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26" y="509873"/>
            <a:ext cx="10515600" cy="991233"/>
          </a:xfrm>
        </p:spPr>
        <p:txBody>
          <a:bodyPr/>
          <a:lstStyle/>
          <a:p>
            <a:r>
              <a:rPr lang="ru-RU" sz="4500" b="1" dirty="0">
                <a:ea typeface="TT Norms Pro" panose="020B0103030101020204" pitchFamily="34" charset="0"/>
                <a:cs typeface="TT Norms Pro" panose="020B0103030101020204" pitchFamily="34" charset="0"/>
              </a:rPr>
              <a:t>Итоги по расследованию </a:t>
            </a:r>
            <a:br>
              <a:rPr lang="ru-RU" sz="4500" b="1" dirty="0">
                <a:ea typeface="TT Norms Pro" panose="020B0103030101020204" pitchFamily="34" charset="0"/>
                <a:cs typeface="TT Norms Pro" panose="020B0103030101020204" pitchFamily="34" charset="0"/>
              </a:rPr>
            </a:br>
            <a:r>
              <a:rPr lang="ru-RU" sz="4500" b="1" dirty="0">
                <a:ea typeface="TT Norms Pro" panose="020B0103030101020204" pitchFamily="34" charset="0"/>
                <a:cs typeface="TT Norms Pro" panose="020B0103030101020204" pitchFamily="34" charset="0"/>
              </a:rPr>
              <a:t>новых заданий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0547F8-C54C-4DF1-860A-6C6C526B4B71}"/>
              </a:ext>
            </a:extLst>
          </p:cNvPr>
          <p:cNvSpPr txBox="1"/>
          <p:nvPr/>
        </p:nvSpPr>
        <p:spPr>
          <a:xfrm>
            <a:off x="1128980" y="1942174"/>
            <a:ext cx="2959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Количество новых регистраций – 1886</a:t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039F6E-F751-442C-9D85-B9B5DB09E3DD}"/>
              </a:ext>
            </a:extLst>
          </p:cNvPr>
          <p:cNvSpPr txBox="1"/>
          <p:nvPr/>
        </p:nvSpPr>
        <p:spPr>
          <a:xfrm>
            <a:off x="4520883" y="1916040"/>
            <a:ext cx="3298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Пользователей, которые расследовали </a:t>
            </a:r>
            <a:r>
              <a:rPr lang="en-US" dirty="0">
                <a:solidFill>
                  <a:prstClr val="black"/>
                </a:solidFill>
              </a:rPr>
              <a:t>APT</a:t>
            </a:r>
            <a:r>
              <a:rPr lang="ru-RU" dirty="0">
                <a:solidFill>
                  <a:prstClr val="black"/>
                </a:solidFill>
              </a:rPr>
              <a:t>-атаку </a:t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dirty="0">
                <a:solidFill>
                  <a:prstClr val="black"/>
                </a:solidFill>
              </a:rPr>
              <a:t>на 100%– 90</a:t>
            </a:r>
            <a:endParaRPr lang="ru-RU" sz="14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1" name="Прямоугольник: скругленные углы 19">
            <a:extLst>
              <a:ext uri="{FF2B5EF4-FFF2-40B4-BE49-F238E27FC236}">
                <a16:creationId xmlns:a16="http://schemas.microsoft.com/office/drawing/2014/main" id="{83617DA6-5A21-4F65-AE65-E6725DF66004}"/>
              </a:ext>
            </a:extLst>
          </p:cNvPr>
          <p:cNvSpPr/>
          <p:nvPr/>
        </p:nvSpPr>
        <p:spPr>
          <a:xfrm>
            <a:off x="801326" y="1998070"/>
            <a:ext cx="267269" cy="267269"/>
          </a:xfrm>
          <a:prstGeom prst="round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&gt;</a:t>
            </a:r>
          </a:p>
        </p:txBody>
      </p:sp>
      <p:sp>
        <p:nvSpPr>
          <p:cNvPr id="32" name="Прямоугольник: скругленные углы 19">
            <a:extLst>
              <a:ext uri="{FF2B5EF4-FFF2-40B4-BE49-F238E27FC236}">
                <a16:creationId xmlns:a16="http://schemas.microsoft.com/office/drawing/2014/main" id="{92060EC0-5EEA-42BB-86F4-B8C0D32F5AA1}"/>
              </a:ext>
            </a:extLst>
          </p:cNvPr>
          <p:cNvSpPr/>
          <p:nvPr/>
        </p:nvSpPr>
        <p:spPr>
          <a:xfrm>
            <a:off x="4193229" y="1971936"/>
            <a:ext cx="267269" cy="267269"/>
          </a:xfrm>
          <a:prstGeom prst="round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&gt;</a:t>
            </a: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BC0C2A50-8FE1-7771-3B00-054A9D557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405474"/>
              </p:ext>
            </p:extLst>
          </p:nvPr>
        </p:nvGraphicFramePr>
        <p:xfrm>
          <a:off x="838200" y="3254304"/>
          <a:ext cx="10515600" cy="3108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7250964B-F1C7-40CE-81E1-23452E202F90}"/>
              </a:ext>
            </a:extLst>
          </p:cNvPr>
          <p:cNvSpPr txBox="1"/>
          <p:nvPr/>
        </p:nvSpPr>
        <p:spPr>
          <a:xfrm>
            <a:off x="8578665" y="1950194"/>
            <a:ext cx="3298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Пользователей, которые расследовали </a:t>
            </a:r>
            <a:r>
              <a:rPr lang="en-US" dirty="0">
                <a:solidFill>
                  <a:prstClr val="black"/>
                </a:solidFill>
              </a:rPr>
              <a:t>APT</a:t>
            </a:r>
            <a:r>
              <a:rPr lang="ru-RU" dirty="0">
                <a:solidFill>
                  <a:prstClr val="black"/>
                </a:solidFill>
              </a:rPr>
              <a:t>-атаку </a:t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dirty="0">
                <a:solidFill>
                  <a:prstClr val="black"/>
                </a:solidFill>
              </a:rPr>
              <a:t>на 100%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в первый день– 16</a:t>
            </a:r>
            <a:endParaRPr lang="ru-RU" sz="14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35" name="Прямоугольник: скругленные углы 19">
            <a:extLst>
              <a:ext uri="{FF2B5EF4-FFF2-40B4-BE49-F238E27FC236}">
                <a16:creationId xmlns:a16="http://schemas.microsoft.com/office/drawing/2014/main" id="{02111F19-F3A3-4F7D-9BE0-1B50B2CA65E7}"/>
              </a:ext>
            </a:extLst>
          </p:cNvPr>
          <p:cNvSpPr/>
          <p:nvPr/>
        </p:nvSpPr>
        <p:spPr>
          <a:xfrm>
            <a:off x="8251011" y="2006090"/>
            <a:ext cx="267269" cy="267269"/>
          </a:xfrm>
          <a:prstGeom prst="round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T Positive Ext DemiBold" panose="020B0003020000020203" pitchFamily="34" charset="0"/>
                <a:ea typeface="+mn-ea"/>
                <a:cs typeface="+mn-cs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56389749"/>
      </p:ext>
    </p:extLst>
  </p:cSld>
  <p:clrMapOvr>
    <a:masterClrMapping/>
  </p:clrMapOvr>
</p:sld>
</file>

<file path=ppt/theme/theme1.xml><?xml version="1.0" encoding="utf-8"?>
<a:theme xmlns:a="http://schemas.openxmlformats.org/drawingml/2006/main" name="3_Скриншоты_white">
  <a:themeElements>
    <a:clrScheme name="PT_template">
      <a:dk1>
        <a:srgbClr val="000000"/>
      </a:dk1>
      <a:lt1>
        <a:srgbClr val="FFFFFF"/>
      </a:lt1>
      <a:dk2>
        <a:srgbClr val="D8E0EB"/>
      </a:dk2>
      <a:lt2>
        <a:srgbClr val="BBCBDC"/>
      </a:lt2>
      <a:accent1>
        <a:srgbClr val="8396AF"/>
      </a:accent1>
      <a:accent2>
        <a:srgbClr val="445369"/>
      </a:accent2>
      <a:accent3>
        <a:srgbClr val="FC0400"/>
      </a:accent3>
      <a:accent4>
        <a:srgbClr val="7E0918"/>
      </a:accent4>
      <a:accent5>
        <a:srgbClr val="3773E2"/>
      </a:accent5>
      <a:accent6>
        <a:srgbClr val="71AB47"/>
      </a:accent6>
      <a:hlink>
        <a:srgbClr val="B2B7B8"/>
      </a:hlink>
      <a:folHlink>
        <a:srgbClr val="954F72"/>
      </a:folHlink>
    </a:clrScheme>
    <a:fontScheme name="Другая 2">
      <a:majorFont>
        <a:latin typeface="TT Positive Ext DemiBold"/>
        <a:ea typeface=""/>
        <a:cs typeface=""/>
      </a:majorFont>
      <a:minorFont>
        <a:latin typeface="TT Positiv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итульные слайды_white">
  <a:themeElements>
    <a:clrScheme name="PT_template">
      <a:dk1>
        <a:srgbClr val="000000"/>
      </a:dk1>
      <a:lt1>
        <a:srgbClr val="FFFFFF"/>
      </a:lt1>
      <a:dk2>
        <a:srgbClr val="D8E0EB"/>
      </a:dk2>
      <a:lt2>
        <a:srgbClr val="BBCBDC"/>
      </a:lt2>
      <a:accent1>
        <a:srgbClr val="8396AF"/>
      </a:accent1>
      <a:accent2>
        <a:srgbClr val="445369"/>
      </a:accent2>
      <a:accent3>
        <a:srgbClr val="FC0400"/>
      </a:accent3>
      <a:accent4>
        <a:srgbClr val="7E0918"/>
      </a:accent4>
      <a:accent5>
        <a:srgbClr val="3773E2"/>
      </a:accent5>
      <a:accent6>
        <a:srgbClr val="71AB47"/>
      </a:accent6>
      <a:hlink>
        <a:srgbClr val="B2B7B8"/>
      </a:hlink>
      <a:folHlink>
        <a:srgbClr val="954F72"/>
      </a:folHlink>
    </a:clrScheme>
    <a:fontScheme name="Другая 2">
      <a:majorFont>
        <a:latin typeface="TT Positive Ext DemiBold"/>
        <a:ea typeface=""/>
        <a:cs typeface=""/>
      </a:majorFont>
      <a:minorFont>
        <a:latin typeface="TT Positiv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Слайды схемы_white">
  <a:themeElements>
    <a:clrScheme name="PT_template">
      <a:dk1>
        <a:srgbClr val="000000"/>
      </a:dk1>
      <a:lt1>
        <a:srgbClr val="FFFFFF"/>
      </a:lt1>
      <a:dk2>
        <a:srgbClr val="D8E0EB"/>
      </a:dk2>
      <a:lt2>
        <a:srgbClr val="BBCBDC"/>
      </a:lt2>
      <a:accent1>
        <a:srgbClr val="8396AF"/>
      </a:accent1>
      <a:accent2>
        <a:srgbClr val="445369"/>
      </a:accent2>
      <a:accent3>
        <a:srgbClr val="FC0400"/>
      </a:accent3>
      <a:accent4>
        <a:srgbClr val="7E0918"/>
      </a:accent4>
      <a:accent5>
        <a:srgbClr val="3773E2"/>
      </a:accent5>
      <a:accent6>
        <a:srgbClr val="71AB47"/>
      </a:accent6>
      <a:hlink>
        <a:srgbClr val="B2B7B8"/>
      </a:hlink>
      <a:folHlink>
        <a:srgbClr val="954F72"/>
      </a:folHlink>
    </a:clrScheme>
    <a:fontScheme name="Другая 2">
      <a:majorFont>
        <a:latin typeface="TT Positive Ext DemiBold"/>
        <a:ea typeface=""/>
        <a:cs typeface=""/>
      </a:majorFont>
      <a:minorFont>
        <a:latin typeface="TT Positiv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Дополнительные слайды ">
  <a:themeElements>
    <a:clrScheme name="Другая 1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D8E0EB"/>
      </a:accent1>
      <a:accent2>
        <a:srgbClr val="BCCBDD"/>
      </a:accent2>
      <a:accent3>
        <a:srgbClr val="FF0000"/>
      </a:accent3>
      <a:accent4>
        <a:srgbClr val="212121"/>
      </a:accent4>
      <a:accent5>
        <a:srgbClr val="FF0000"/>
      </a:accent5>
      <a:accent6>
        <a:srgbClr val="FF0000"/>
      </a:accent6>
      <a:hlink>
        <a:srgbClr val="8496B0"/>
      </a:hlink>
      <a:folHlink>
        <a:srgbClr val="8496B0"/>
      </a:folHlink>
    </a:clrScheme>
    <a:fontScheme name="Другая 2">
      <a:majorFont>
        <a:latin typeface="TT Positive Ext DemiBold"/>
        <a:ea typeface=""/>
        <a:cs typeface=""/>
      </a:majorFont>
      <a:minorFont>
        <a:latin typeface="TT Positiv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8293</TotalTime>
  <Words>697</Words>
  <Application>Microsoft Office PowerPoint</Application>
  <PresentationFormat>Широкоэкранный</PresentationFormat>
  <Paragraphs>158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Arial</vt:lpstr>
      <vt:lpstr>Calibri</vt:lpstr>
      <vt:lpstr>TT Norms Pro</vt:lpstr>
      <vt:lpstr>TT Positive</vt:lpstr>
      <vt:lpstr>TT Positive Ext</vt:lpstr>
      <vt:lpstr>TT Positive Ext DemiBold</vt:lpstr>
      <vt:lpstr>Wingdings</vt:lpstr>
      <vt:lpstr>3_Скриншоты_white</vt:lpstr>
      <vt:lpstr>2_Титульные слайды_white</vt:lpstr>
      <vt:lpstr>Слайды схемы_white</vt:lpstr>
      <vt:lpstr>Дополнительные слайды </vt:lpstr>
      <vt:lpstr>Итоги онлайн-марафона Standoff Defend</vt:lpstr>
      <vt:lpstr>Общая информация</vt:lpstr>
      <vt:lpstr>Итоги рекламной кампании </vt:lpstr>
      <vt:lpstr>Итоги рекламной кампании </vt:lpstr>
      <vt:lpstr>Итоги марафона Standoff Defend</vt:lpstr>
      <vt:lpstr>Итоги PR-кампании</vt:lpstr>
      <vt:lpstr>PR – SecurityLab.ru</vt:lpstr>
      <vt:lpstr>PR – SecurityLab.ru</vt:lpstr>
      <vt:lpstr>Итоги по расследованию  новых заданий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Emira Shakirova</cp:lastModifiedBy>
  <cp:revision>130</cp:revision>
  <dcterms:created xsi:type="dcterms:W3CDTF">2024-09-10T07:31:30Z</dcterms:created>
  <dcterms:modified xsi:type="dcterms:W3CDTF">2026-07-29T10:41:58Z</dcterms:modified>
</cp:coreProperties>
</file>